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webextensions/webextension1.xml" ContentType="application/vnd.ms-office.webextension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2" r:id="rId5"/>
    <p:sldMasterId id="2147483684" r:id="rId6"/>
    <p:sldMasterId id="2147483696" r:id="rId7"/>
  </p:sldMasterIdLst>
  <p:notesMasterIdLst>
    <p:notesMasterId r:id="rId30"/>
  </p:notesMasterIdLst>
  <p:handoutMasterIdLst>
    <p:handoutMasterId r:id="rId31"/>
  </p:handoutMasterIdLst>
  <p:sldIdLst>
    <p:sldId id="308" r:id="rId8"/>
    <p:sldId id="1281" r:id="rId9"/>
    <p:sldId id="1291" r:id="rId10"/>
    <p:sldId id="1292" r:id="rId11"/>
    <p:sldId id="257" r:id="rId12"/>
    <p:sldId id="1293" r:id="rId13"/>
    <p:sldId id="1282" r:id="rId14"/>
    <p:sldId id="1284" r:id="rId15"/>
    <p:sldId id="1286" r:id="rId16"/>
    <p:sldId id="1285" r:id="rId17"/>
    <p:sldId id="1255" r:id="rId18"/>
    <p:sldId id="1279" r:id="rId19"/>
    <p:sldId id="1280" r:id="rId20"/>
    <p:sldId id="259" r:id="rId21"/>
    <p:sldId id="1287" r:id="rId22"/>
    <p:sldId id="1288" r:id="rId23"/>
    <p:sldId id="265" r:id="rId24"/>
    <p:sldId id="262" r:id="rId25"/>
    <p:sldId id="1283" r:id="rId26"/>
    <p:sldId id="1290" r:id="rId27"/>
    <p:sldId id="1289" r:id="rId28"/>
    <p:sldId id="263" r:id="rId29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FFF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5033" autoAdjust="0"/>
  </p:normalViewPr>
  <p:slideViewPr>
    <p:cSldViewPr snapToGrid="0">
      <p:cViewPr varScale="1">
        <p:scale>
          <a:sx n="72" d="100"/>
          <a:sy n="72" d="100"/>
        </p:scale>
        <p:origin x="381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5450C9-30E0-4ACF-BDD1-092463FFFB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6ABAD-DFC6-41BB-AF76-77EBFA4568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9C79BF0D-A27E-4949-BA05-26DFC7FA342E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C7E56-E390-43F2-A87A-4A200501E4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FB9EB-179C-4409-A4AF-09861B235A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85762803-C07A-499E-9504-8ED8734DAF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69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7DC4AA30-155C-4903-9267-E3BBFB95FF41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2CB3F336-7DD2-47CF-A0F3-D1163B2A9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3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343BBF-5896-492F-B293-DE44DE831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00127" y="5095875"/>
            <a:ext cx="4991747" cy="17621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BC4C36-9C93-4585-BF64-797C379471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6725" y="466725"/>
            <a:ext cx="11258550" cy="5924550"/>
          </a:xfrm>
          <a:custGeom>
            <a:avLst/>
            <a:gdLst>
              <a:gd name="connsiteX0" fmla="*/ 0 w 11258550"/>
              <a:gd name="connsiteY0" fmla="*/ 0 h 5924550"/>
              <a:gd name="connsiteX1" fmla="*/ 11258550 w 11258550"/>
              <a:gd name="connsiteY1" fmla="*/ 0 h 5924550"/>
              <a:gd name="connsiteX2" fmla="*/ 11258550 w 11258550"/>
              <a:gd name="connsiteY2" fmla="*/ 5924550 h 5924550"/>
              <a:gd name="connsiteX3" fmla="*/ 8125149 w 11258550"/>
              <a:gd name="connsiteY3" fmla="*/ 5924550 h 5924550"/>
              <a:gd name="connsiteX4" fmla="*/ 8125149 w 11258550"/>
              <a:gd name="connsiteY4" fmla="*/ 4629150 h 5924550"/>
              <a:gd name="connsiteX5" fmla="*/ 3133402 w 11258550"/>
              <a:gd name="connsiteY5" fmla="*/ 4629150 h 5924550"/>
              <a:gd name="connsiteX6" fmla="*/ 3133402 w 11258550"/>
              <a:gd name="connsiteY6" fmla="*/ 5924550 h 5924550"/>
              <a:gd name="connsiteX7" fmla="*/ 0 w 11258550"/>
              <a:gd name="connsiteY7" fmla="*/ 5924550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58550" h="5924550">
                <a:moveTo>
                  <a:pt x="0" y="0"/>
                </a:moveTo>
                <a:lnTo>
                  <a:pt x="11258550" y="0"/>
                </a:lnTo>
                <a:lnTo>
                  <a:pt x="11258550" y="5924550"/>
                </a:lnTo>
                <a:lnTo>
                  <a:pt x="8125149" y="5924550"/>
                </a:lnTo>
                <a:lnTo>
                  <a:pt x="8125149" y="4629150"/>
                </a:lnTo>
                <a:lnTo>
                  <a:pt x="3133402" y="4629150"/>
                </a:lnTo>
                <a:lnTo>
                  <a:pt x="3133402" y="5924550"/>
                </a:lnTo>
                <a:lnTo>
                  <a:pt x="0" y="59245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749D11F-03B6-400D-94E7-177EEBC5C7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921" y="6176266"/>
            <a:ext cx="4270159" cy="339247"/>
          </a:xfrm>
        </p:spPr>
        <p:txBody>
          <a:bodyPr>
            <a:noAutofit/>
          </a:bodyPr>
          <a:lstStyle>
            <a:lvl1pPr marL="0" indent="0" algn="ctr">
              <a:buNone/>
              <a:defRPr sz="2000" spc="1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86F7-04B1-4F1F-B4FB-8A3C27936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940" y="5489855"/>
            <a:ext cx="4270248" cy="640080"/>
          </a:xfrm>
        </p:spPr>
        <p:txBody>
          <a:bodyPr anchor="t">
            <a:noAutofit/>
          </a:bodyPr>
          <a:lstStyle>
            <a:lvl1pPr algn="ctr">
              <a:lnSpc>
                <a:spcPct val="80000"/>
              </a:lnSpc>
              <a:defRPr sz="5000" cap="all" baseline="0">
                <a:ln w="19050">
                  <a:solidFill>
                    <a:schemeClr val="accent6"/>
                  </a:solidFill>
                </a:ln>
                <a:noFill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3638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8D0226-3AB8-4591-90BD-C0E6D9A30301}"/>
              </a:ext>
            </a:extLst>
          </p:cNvPr>
          <p:cNvSpPr/>
          <p:nvPr userDrawn="1"/>
        </p:nvSpPr>
        <p:spPr>
          <a:xfrm>
            <a:off x="1780309" y="2761134"/>
            <a:ext cx="2283691" cy="12930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12CA40-DF7D-4358-831F-BC9B8960CBDB}"/>
              </a:ext>
            </a:extLst>
          </p:cNvPr>
          <p:cNvSpPr/>
          <p:nvPr userDrawn="1"/>
        </p:nvSpPr>
        <p:spPr>
          <a:xfrm>
            <a:off x="4979555" y="2761134"/>
            <a:ext cx="2283691" cy="12930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1A6E6-C76B-400D-9A19-F1B09AD38A3E}"/>
              </a:ext>
            </a:extLst>
          </p:cNvPr>
          <p:cNvSpPr/>
          <p:nvPr userDrawn="1"/>
        </p:nvSpPr>
        <p:spPr>
          <a:xfrm>
            <a:off x="8153400" y="2761134"/>
            <a:ext cx="2283691" cy="12930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67140AA-40F5-4101-B5AA-DDCDA4906E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53428" y="4178539"/>
            <a:ext cx="2937452" cy="9686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8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966AA58-3FAC-4126-8C63-16F104203B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07899" y="2977808"/>
            <a:ext cx="1828510" cy="859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B430FA7-46C5-4651-8ED7-21284AF012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2674" y="4178539"/>
            <a:ext cx="2937452" cy="9686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8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C698088-82D8-4D90-AE73-66B661DFCB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7145" y="2977808"/>
            <a:ext cx="1828510" cy="859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3FF934E-D2F5-409F-B4EB-CD316340BF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51920" y="4178539"/>
            <a:ext cx="2937452" cy="9686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8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7E006825-EBAA-451B-AD52-683B7109D5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0990" y="2977808"/>
            <a:ext cx="1828510" cy="859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044D0E17-B284-4856-BBDB-FFF2EBAB9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5753"/>
            <a:ext cx="2743200" cy="205722"/>
          </a:xfrm>
        </p:spPr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56B7B285-9E5D-48DB-B740-3FDA433F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53"/>
            <a:ext cx="4114800" cy="205722"/>
          </a:xfrm>
        </p:spPr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3D1A241-8F30-495A-8B68-B8A5CAA1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753"/>
            <a:ext cx="2743200" cy="205722"/>
          </a:xfrm>
        </p:spPr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931C97-3E53-4030-A6E5-50E4DF9A1C34}"/>
              </a:ext>
            </a:extLst>
          </p:cNvPr>
          <p:cNvSpPr/>
          <p:nvPr userDrawn="1"/>
        </p:nvSpPr>
        <p:spPr>
          <a:xfrm rot="5400000">
            <a:off x="9766385" y="-1006534"/>
            <a:ext cx="972645" cy="39242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F8C40A-9F2A-4E97-956E-E8A1BFB94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574" y="671808"/>
            <a:ext cx="6408851" cy="639192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2419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E1A5FC-3F83-4927-88B5-5BCBA3EA68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33860" y="466725"/>
            <a:ext cx="4858139" cy="592455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EE9FB-42C5-4A09-A4FE-4DDE8CF9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08DFF-BE58-419E-A8E1-FD942815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4A919-F912-4129-B930-D8A078A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CEA9B97-0004-4411-ABB4-A27F463B89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45" y="2387634"/>
            <a:ext cx="2824355" cy="339280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5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D60F60-B501-479A-A75A-8FD1F9796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7045" y="1804968"/>
            <a:ext cx="2824355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170FD0E-EBE1-4417-BC9D-4CD5F92BFD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5452" y="2385650"/>
            <a:ext cx="2824355" cy="339280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5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7738676-CB36-4BE1-A9C9-0215DEEECB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5452" y="1802984"/>
            <a:ext cx="2824355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38544-38E0-4456-B973-6058B9961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203" y="671808"/>
            <a:ext cx="6041907" cy="63919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00868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F3F335-C36A-4214-BC97-BB4C97218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CBA95-53AF-4D84-851A-58323862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8AEEC-9F28-4200-B5D7-453E32B3B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D9967FE-B330-4703-9D6E-CC40B84B1030}"/>
              </a:ext>
            </a:extLst>
          </p:cNvPr>
          <p:cNvCxnSpPr>
            <a:cxnSpLocks/>
          </p:cNvCxnSpPr>
          <p:nvPr userDrawn="1"/>
        </p:nvCxnSpPr>
        <p:spPr>
          <a:xfrm>
            <a:off x="6150567" y="2200739"/>
            <a:ext cx="0" cy="346992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BC0FBFA-8000-40C6-8EF3-D30A0A48CBC5}"/>
              </a:ext>
            </a:extLst>
          </p:cNvPr>
          <p:cNvCxnSpPr>
            <a:cxnSpLocks/>
          </p:cNvCxnSpPr>
          <p:nvPr userDrawn="1"/>
        </p:nvCxnSpPr>
        <p:spPr>
          <a:xfrm flipH="1">
            <a:off x="2545167" y="3935702"/>
            <a:ext cx="710166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DCC767D-316F-42DA-9712-29C185B762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8036" y="1767731"/>
            <a:ext cx="1706966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DC3AF654-39ED-4B70-9A85-34D9DC793D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8035" y="5683895"/>
            <a:ext cx="1706966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3E0B0DF9-E558-439A-9B7D-4C600008B0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792884"/>
            <a:ext cx="1706966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6BB9DF13-A501-4465-8844-F8ADFE8BED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46834" y="3792884"/>
            <a:ext cx="1706966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D23EF573-9496-4229-ABB9-B58C441687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85000" y="2740969"/>
            <a:ext cx="1929792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6C96D231-4BEB-47C0-BC89-3D69A5E0DD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59358" y="4263233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18B3BFCC-5202-4CF7-8748-EA116529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5805" y="5001059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0F78A8C0-E488-4B82-A881-BAF70EF526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28224" y="4328700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9CBF7863-921B-428D-857E-AC4D195E88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64942" y="4956195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3818CA49-6F16-4527-9CE5-335D522ECA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96547" y="2870279"/>
            <a:ext cx="913553" cy="4263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8460B-1230-475A-839A-BB0365A3D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203" y="671807"/>
            <a:ext cx="10629597" cy="6458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4389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3D11A1-D567-4DE9-AFD4-7A6BC7C300C1}"/>
              </a:ext>
            </a:extLst>
          </p:cNvPr>
          <p:cNvSpPr/>
          <p:nvPr userDrawn="1"/>
        </p:nvSpPr>
        <p:spPr>
          <a:xfrm>
            <a:off x="4483944" y="2406747"/>
            <a:ext cx="3200401" cy="1127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398470-6F00-41F0-B63E-42C03BC992F8}"/>
              </a:ext>
            </a:extLst>
          </p:cNvPr>
          <p:cNvSpPr/>
          <p:nvPr userDrawn="1"/>
        </p:nvSpPr>
        <p:spPr>
          <a:xfrm>
            <a:off x="4489659" y="2406748"/>
            <a:ext cx="3191933" cy="31851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06A024-E68E-4F1C-887D-415804C89479}"/>
              </a:ext>
            </a:extLst>
          </p:cNvPr>
          <p:cNvSpPr/>
          <p:nvPr userDrawn="1"/>
        </p:nvSpPr>
        <p:spPr>
          <a:xfrm>
            <a:off x="8284843" y="2406747"/>
            <a:ext cx="3200401" cy="1127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3C2448-350F-482F-92C0-4F1495265933}"/>
              </a:ext>
            </a:extLst>
          </p:cNvPr>
          <p:cNvSpPr/>
          <p:nvPr userDrawn="1"/>
        </p:nvSpPr>
        <p:spPr>
          <a:xfrm>
            <a:off x="8290558" y="2406748"/>
            <a:ext cx="3191933" cy="31851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BFB613-F647-4C24-8072-6BA560C2CF35}"/>
              </a:ext>
            </a:extLst>
          </p:cNvPr>
          <p:cNvSpPr/>
          <p:nvPr userDrawn="1"/>
        </p:nvSpPr>
        <p:spPr>
          <a:xfrm rot="5400000">
            <a:off x="9766385" y="-1006534"/>
            <a:ext cx="972645" cy="39242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2D8BE-09E0-4B54-871E-627BA368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58535-C39C-4032-BC07-CC7DA745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38FD9-7569-4F67-9902-EA32B7F9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6849D09-65B8-4E5C-986A-AB5E3748D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1350" y="1221488"/>
            <a:ext cx="5829300" cy="53786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000" cap="none" spc="100" baseline="0">
                <a:solidFill>
                  <a:schemeClr val="tx1"/>
                </a:solidFill>
                <a:latin typeface="Seaford" panose="020B0502030303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AC480B-19BB-48E2-8BEF-4AA0680D32DE}"/>
              </a:ext>
            </a:extLst>
          </p:cNvPr>
          <p:cNvSpPr/>
          <p:nvPr userDrawn="1"/>
        </p:nvSpPr>
        <p:spPr>
          <a:xfrm>
            <a:off x="691513" y="2406747"/>
            <a:ext cx="3200401" cy="1127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C09E39-FAAE-43BC-8BD6-08DC89C45F5B}"/>
              </a:ext>
            </a:extLst>
          </p:cNvPr>
          <p:cNvSpPr/>
          <p:nvPr userDrawn="1"/>
        </p:nvSpPr>
        <p:spPr>
          <a:xfrm>
            <a:off x="697228" y="2406748"/>
            <a:ext cx="3191933" cy="31851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7156FBE-72BD-4A64-99F7-1ABAA272A0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3928" y="2683198"/>
            <a:ext cx="2667000" cy="609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AEE629F-FF1D-44AE-B728-8EA70D72A3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0644" y="2683198"/>
            <a:ext cx="2667000" cy="609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C4D74F9-C022-4D89-9C64-1A0A5FD3A6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1543" y="2683198"/>
            <a:ext cx="2667000" cy="609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5D06BD1-5247-47AE-87C4-5720ED5AC7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3928" y="3778623"/>
            <a:ext cx="2667000" cy="1558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D3684C2-E9CD-4A2A-993D-ABF39BD30C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644" y="3778623"/>
            <a:ext cx="2667000" cy="1558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960BEA5-C2B5-456D-8982-4C8A8E7EE6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51543" y="3778623"/>
            <a:ext cx="2667000" cy="1558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CDC00CA-B925-48D9-91B3-A79A59C280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1350" y="671807"/>
            <a:ext cx="5829300" cy="63919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97463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336D74-17F7-4684-B610-18AB1682D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FBB6F-A08B-41AD-8AD2-DC5AE674E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A4285-BB73-4E13-BBDF-3F14D2AD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28238E-356F-43CD-AA8F-3BC1FA26B6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900" y="1172060"/>
            <a:ext cx="5829300" cy="53786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2000" cap="none" spc="100" baseline="0">
                <a:solidFill>
                  <a:schemeClr val="tx1"/>
                </a:solidFill>
                <a:latin typeface="Seaford" panose="020B0502030303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50BF9B7-44D3-43B3-8650-0E38FB9F802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85497" y="2172381"/>
            <a:ext cx="4487220" cy="4487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cap="none" spc="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00A34C87-263B-4C39-95B1-6A3E78FC48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172381"/>
            <a:ext cx="5007023" cy="4487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cap="none" spc="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8FDE5E1-CA4F-47D6-B408-560DFA59D301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906463" y="2752724"/>
            <a:ext cx="5007022" cy="32924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3" name="Content Placeholder 9">
            <a:extLst>
              <a:ext uri="{FF2B5EF4-FFF2-40B4-BE49-F238E27FC236}">
                <a16:creationId xmlns:a16="http://schemas.microsoft.com/office/drawing/2014/main" id="{E8933B94-68E9-4F8A-95B3-C8A867B06FF5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6785497" y="2747768"/>
            <a:ext cx="4500041" cy="32924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997C22C-C02E-4D5D-866A-A163E2B47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900" y="671808"/>
            <a:ext cx="5829300" cy="63919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67859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Yea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9A6EC546-1FDF-48B1-BB0F-4069A4AF6B46}"/>
              </a:ext>
            </a:extLst>
          </p:cNvPr>
          <p:cNvSpPr/>
          <p:nvPr userDrawn="1"/>
        </p:nvSpPr>
        <p:spPr>
          <a:xfrm rot="5400000">
            <a:off x="1338026" y="-868210"/>
            <a:ext cx="972645" cy="36476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787A3-6FE4-43A8-B38B-0F6A2EF11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E0A1E-0F1E-4FFE-B209-3D9679190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99867-6933-40F9-BEA0-F30FA697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0E72126-EBC8-4AA7-AA53-38A15FDEC6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44CA5E4-4215-49A0-86F5-2C4847D87E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35C1917-DDF3-4A5B-AEB9-E0FBD98EC5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D0FF36A3-BF35-4A36-ADAB-547CA8CAE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BE85149-0E6D-4CDC-82B6-EF6894D9C9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6E8B6B5-41D1-4EC9-84EF-1989A504B7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F13F401-A13F-4EF3-88FC-D517D7F7BA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4639D5D-D529-4EF5-9EF8-8C9B3715A28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5E22B01-C64B-4A03-9118-68BCAECC32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4BA50FF-5CC3-4F90-9AA6-5942DF634B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B3EEE7C-67C5-49ED-A602-F8E162B21A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EE91B34F-5506-49A1-8594-9259C64066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A7D7592-A438-4BE7-82A5-188EF3B702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0F1DE9A-9607-4D77-B1CA-EA7A15A4CA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FE726AB2-7D79-4CF4-ACA3-327A065CAA1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07991841-3C5D-4E23-ACEF-AC0C7BA286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E827F407-DC92-4E39-85F3-56B3405B23A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ADBEC4B1-A92B-4923-B3C2-44570B971C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32CD6E05-4E76-4ADF-9FC8-4321B2B9600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3D40BE94-38F8-48B0-9A42-DA1A419750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CCFECD0B-5901-4EBC-92AA-3DE8CD1132D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B173BBB1-992E-4C62-B6EF-38E5859DA79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83639117-6091-4743-897D-3E5F4468CCA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B7A64542-4E5B-4701-845E-5101F87E110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0F74B4EA-4966-4ABC-8DFD-01157881B81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20679"/>
            <a:ext cx="1021001" cy="501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D7536456-E749-466F-8EFA-F33D8281227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18755"/>
            <a:ext cx="1021001" cy="501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A6C85040-3D7A-4FD1-B96E-3ED73836766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120620"/>
            <a:ext cx="1440088" cy="5495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966941C8-0858-4060-8F85-A63D40D0587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120620"/>
            <a:ext cx="1440088" cy="5495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B66D6339-390D-45A7-BBF7-ADB8D6A0168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120620"/>
            <a:ext cx="1440088" cy="5495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89C25EC2-6755-441D-BD59-204C60EFD6A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54752"/>
            <a:ext cx="1440088" cy="557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5AA552AB-DFEE-4CE4-9596-F63F557FD47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54752"/>
            <a:ext cx="1440088" cy="557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8AA79F31-661A-42DB-97E9-B3633BF662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54752"/>
            <a:ext cx="1440088" cy="557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1E1E5-ACAD-4ED5-AAF2-539AF0733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1808"/>
            <a:ext cx="10515600" cy="6619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0835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FB87B-D4AD-42B4-8993-D5BD0311C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DA0E7-08C2-442E-A8B3-F1218B69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842E0-2E48-4C5C-9EC5-429BF2DA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3808EC-BC22-46D4-895E-0A67F6EE1907}"/>
              </a:ext>
            </a:extLst>
          </p:cNvPr>
          <p:cNvSpPr/>
          <p:nvPr userDrawn="1"/>
        </p:nvSpPr>
        <p:spPr>
          <a:xfrm>
            <a:off x="9393543" y="0"/>
            <a:ext cx="1855263" cy="44599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83E2FE-F5EA-4C43-BC5B-23330B11D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8333552" y="3930709"/>
            <a:ext cx="3975244" cy="9965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78592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0F7723-F5B1-4A97-921F-93E42B12D62B}"/>
              </a:ext>
            </a:extLst>
          </p:cNvPr>
          <p:cNvSpPr/>
          <p:nvPr userDrawn="1"/>
        </p:nvSpPr>
        <p:spPr>
          <a:xfrm>
            <a:off x="4659086" y="0"/>
            <a:ext cx="75329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670FDF-6533-4E3F-94A4-2548DA2F9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B69DE-3108-4A10-8EDD-EC2EF3F5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B337B-1B07-4B9D-9563-C5E433F8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A44B00A-A50E-49C2-AE8C-E243734442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31913" y="671944"/>
            <a:ext cx="2013133" cy="1697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0A1A7F-BD7F-4CB8-A8BD-C7DDCD62C9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4627" y="2426760"/>
            <a:ext cx="2487705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253CF9-87EA-4162-8CBD-63E10EBEB6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94627" y="2801755"/>
            <a:ext cx="2487705" cy="4356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F099E8E6-E766-4B5B-8E98-7D92E8F91A9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38065" y="671944"/>
            <a:ext cx="2013133" cy="1697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3AC6007-1F43-4D93-842F-2E1F01D19B2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00779" y="2426197"/>
            <a:ext cx="2487705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5EC4308-1195-47F4-A415-8637701ADF8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00779" y="2801192"/>
            <a:ext cx="2487705" cy="4356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E583185-DBE3-45E6-B367-B88C50A91C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31913" y="3494316"/>
            <a:ext cx="2013133" cy="1697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0B472BE4-F051-416A-AFCF-53E847C3E54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4627" y="5249132"/>
            <a:ext cx="2487705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F4A7512-D4D0-4D2E-A300-C5EE0AC2EC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94627" y="5624127"/>
            <a:ext cx="2487705" cy="4356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7CBE80F1-F6E2-416E-9F4A-EBE15E0F94A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038065" y="3494316"/>
            <a:ext cx="2013133" cy="1697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B9A76D07-863C-4818-9D9C-99B8F83B8F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00779" y="5248569"/>
            <a:ext cx="2487705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822CAEC7-C513-41B6-9F77-3D5481F849E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00779" y="5623564"/>
            <a:ext cx="2487705" cy="4356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C03895-E987-4148-AB13-798D65CB7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2238083" y="2746661"/>
            <a:ext cx="4907372" cy="10761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89745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64182B-9BBA-4B44-BC53-045107E9371D}"/>
              </a:ext>
            </a:extLst>
          </p:cNvPr>
          <p:cNvSpPr/>
          <p:nvPr userDrawn="1"/>
        </p:nvSpPr>
        <p:spPr>
          <a:xfrm>
            <a:off x="2754086" y="0"/>
            <a:ext cx="94379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A1795-FD62-4E99-989E-A14C0571A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5EE35-717E-4E9F-A75B-366341B3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606A6-DC50-4DDF-8621-3D530D52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9DE112EE-5EA4-49AF-8AF9-754D30C14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58452" y="1190975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3210BF0-55FD-4D41-9458-4492BAD292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4958" y="2442078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739369F-4EDD-4B19-8395-084759667B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74958" y="2746735"/>
            <a:ext cx="1982733" cy="6177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A72E3657-9D29-484E-819B-67EA4ADC474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58792" y="1190975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3E59867B-1A93-4A9B-9C2E-AE7B5FCF5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5298" y="2442078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90192BD-CD3C-44D3-9A9A-8782B80F76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75298" y="2746735"/>
            <a:ext cx="1982733" cy="6177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E378BE-4D71-48F2-BA16-CCF8158EF7E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59132" y="1190975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0F28DC9-C26A-4D42-8BFA-540BB696E0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75638" y="2442078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642AD6D-085C-424D-B340-7731A4F95D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75638" y="2746735"/>
            <a:ext cx="1982733" cy="6177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9CD02B3D-3B05-4CE4-98EF-4772E813751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59471" y="1190975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758AF150-35C5-4E99-97F8-798A80E52A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75977" y="2442078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02EB253-A55A-4EC6-A5A8-ABACCF75D01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75977" y="2746735"/>
            <a:ext cx="1982733" cy="6177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1A02BB49-28DB-48E5-8959-D36C9840302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758452" y="3742368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3C6BE33-794C-464D-886A-DB31DC137B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4958" y="4993471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1088B84-C9AE-4E0F-BE0B-7691872F78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74958" y="5298128"/>
            <a:ext cx="1982733" cy="580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EC807298-9742-4D0C-86D4-A25C5ED3069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858792" y="3742368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B94081A-B2B7-439C-B7CA-91A63FB88DF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5298" y="4993471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75898E2-098E-4BDE-8BA8-C1D0755D7E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75298" y="5298128"/>
            <a:ext cx="1982733" cy="580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B78526-379C-43C5-ABE7-2F184FC309A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959132" y="3742368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AA9378E-4336-4D84-9033-052E57D5470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5638" y="4993471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4AF0D6AA-392E-489E-8457-370F653057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5638" y="5298128"/>
            <a:ext cx="1982733" cy="580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515D701A-667D-41D8-B25B-72B088C7E9E4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0059471" y="3742368"/>
            <a:ext cx="1415744" cy="1193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D0AB2C67-89B8-459B-BB18-3655BA5AB3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75977" y="4993471"/>
            <a:ext cx="1982733" cy="4112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88DB254D-C387-4A49-A475-DA300A7131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75977" y="5298128"/>
            <a:ext cx="1982733" cy="580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C00339E-E516-47A3-98FD-790448864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332219" y="2746661"/>
            <a:ext cx="4907372" cy="10761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10110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16B3E-BF5D-4CBE-AA15-FEAD2B0B9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6F15C-2031-4B28-91FF-8532EFEE8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47681-AA55-4F94-8741-812FB362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B5880F-F841-4DE6-B266-C373510AF249}"/>
              </a:ext>
            </a:extLst>
          </p:cNvPr>
          <p:cNvSpPr/>
          <p:nvPr userDrawn="1"/>
        </p:nvSpPr>
        <p:spPr>
          <a:xfrm rot="5400000">
            <a:off x="9766385" y="-1006534"/>
            <a:ext cx="972645" cy="39242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88B7164-58B7-4BB5-998B-0E7F664D929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62550" y="3063183"/>
            <a:ext cx="2387816" cy="4487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buNone/>
              <a:defRPr sz="2400" cap="all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4CB6F5B2-F117-4AD5-9C54-96006D152F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3226739" y="3063183"/>
            <a:ext cx="2387816" cy="4487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buNone/>
              <a:defRPr sz="2400" cap="all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60636773-D205-448C-8DD8-8BBC3AFC25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5857430" y="3063181"/>
            <a:ext cx="2387816" cy="4487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buNone/>
              <a:defRPr sz="2400" cap="all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6CD4F0A7-B003-44EA-AD28-A4B13CCE89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8520742" y="3063180"/>
            <a:ext cx="2387816" cy="4487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buNone/>
              <a:defRPr sz="2400" cap="all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CEEA233-6913-4525-8B47-39C2814EEF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5154557"/>
            <a:ext cx="2449286" cy="100315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18C63E6-2425-4D8D-99C9-99B35F978A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525420"/>
            <a:ext cx="2449286" cy="6391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EB3CF35-C4EC-42DA-B265-89015DF035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36069" y="5154557"/>
            <a:ext cx="2449286" cy="100315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1B05A3F-5647-4FA8-AAB1-0438B6F6DD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6069" y="4525420"/>
            <a:ext cx="2449286" cy="6391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67059F7A-88D8-4E2F-A6F4-6CF5F194D5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11909" y="5154557"/>
            <a:ext cx="2449286" cy="100315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B25228C-31FC-4E25-80B1-8FAD0909BE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11909" y="4525420"/>
            <a:ext cx="2449286" cy="6391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E3BCA350-B685-4ADC-9FC8-2318072976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04516" y="5154557"/>
            <a:ext cx="2449286" cy="100315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F75319BC-EF3B-4B55-9663-E04ED5DBC8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04516" y="4525420"/>
            <a:ext cx="2449286" cy="6391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E10C144-C9A1-43BD-9C8A-183A065E2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694" y="658420"/>
            <a:ext cx="3472731" cy="66596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602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6E7A44-0539-4C8E-ABEB-E56B131C4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9326" y="2152651"/>
            <a:ext cx="6162674" cy="29098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00CB7D0-0851-45AD-932F-0A0BD59CCB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466726"/>
            <a:ext cx="6848474" cy="6391274"/>
          </a:xfrm>
          <a:custGeom>
            <a:avLst/>
            <a:gdLst>
              <a:gd name="connsiteX0" fmla="*/ 0 w 6848474"/>
              <a:gd name="connsiteY0" fmla="*/ 0 h 6391274"/>
              <a:gd name="connsiteX1" fmla="*/ 6848474 w 6848474"/>
              <a:gd name="connsiteY1" fmla="*/ 0 h 6391274"/>
              <a:gd name="connsiteX2" fmla="*/ 6848474 w 6848474"/>
              <a:gd name="connsiteY2" fmla="*/ 1685925 h 6391274"/>
              <a:gd name="connsiteX3" fmla="*/ 6029325 w 6848474"/>
              <a:gd name="connsiteY3" fmla="*/ 1685925 h 6391274"/>
              <a:gd name="connsiteX4" fmla="*/ 6029325 w 6848474"/>
              <a:gd name="connsiteY4" fmla="*/ 4595813 h 6391274"/>
              <a:gd name="connsiteX5" fmla="*/ 6848474 w 6848474"/>
              <a:gd name="connsiteY5" fmla="*/ 4595813 h 6391274"/>
              <a:gd name="connsiteX6" fmla="*/ 6848474 w 6848474"/>
              <a:gd name="connsiteY6" fmla="*/ 6391274 h 6391274"/>
              <a:gd name="connsiteX7" fmla="*/ 0 w 6848474"/>
              <a:gd name="connsiteY7" fmla="*/ 6391274 h 639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8474" h="6391274">
                <a:moveTo>
                  <a:pt x="0" y="0"/>
                </a:moveTo>
                <a:lnTo>
                  <a:pt x="6848474" y="0"/>
                </a:lnTo>
                <a:lnTo>
                  <a:pt x="6848474" y="1685925"/>
                </a:lnTo>
                <a:lnTo>
                  <a:pt x="6029325" y="1685925"/>
                </a:lnTo>
                <a:lnTo>
                  <a:pt x="6029325" y="4595813"/>
                </a:lnTo>
                <a:lnTo>
                  <a:pt x="6848474" y="4595813"/>
                </a:lnTo>
                <a:lnTo>
                  <a:pt x="6848474" y="6391274"/>
                </a:lnTo>
                <a:lnTo>
                  <a:pt x="0" y="63912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C0B0C-9F99-4C31-993B-EB072ABAD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2CDF4-F0E3-4D07-89C6-5ABCCDDD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BDA5F-715E-4514-9476-437B3EB01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D38E0F-D52F-4777-9D68-D30CB3B8C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4625" y="2624137"/>
            <a:ext cx="5172075" cy="2033588"/>
          </a:xfrm>
        </p:spPr>
        <p:txBody>
          <a:bodyPr>
            <a:no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083E92-8775-41F5-A992-0786A4081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2272" y="671808"/>
            <a:ext cx="3661528" cy="63919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76292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02A0C2-BC21-4E10-B50C-353B8CBD7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4985" y="1057275"/>
            <a:ext cx="6015990" cy="3457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B548780-9B3B-47BB-AA7B-928FA50A6A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57275"/>
            <a:ext cx="12191999" cy="5295900"/>
          </a:xfrm>
          <a:custGeom>
            <a:avLst/>
            <a:gdLst>
              <a:gd name="connsiteX0" fmla="*/ 0 w 12191999"/>
              <a:gd name="connsiteY0" fmla="*/ 0 h 5295900"/>
              <a:gd name="connsiteX1" fmla="*/ 514985 w 12191999"/>
              <a:gd name="connsiteY1" fmla="*/ 0 h 5295900"/>
              <a:gd name="connsiteX2" fmla="*/ 514985 w 12191999"/>
              <a:gd name="connsiteY2" fmla="*/ 3457576 h 5295900"/>
              <a:gd name="connsiteX3" fmla="*/ 6530975 w 12191999"/>
              <a:gd name="connsiteY3" fmla="*/ 3457576 h 5295900"/>
              <a:gd name="connsiteX4" fmla="*/ 6530975 w 12191999"/>
              <a:gd name="connsiteY4" fmla="*/ 0 h 5295900"/>
              <a:gd name="connsiteX5" fmla="*/ 12191999 w 12191999"/>
              <a:gd name="connsiteY5" fmla="*/ 0 h 5295900"/>
              <a:gd name="connsiteX6" fmla="*/ 12191999 w 12191999"/>
              <a:gd name="connsiteY6" fmla="*/ 5295900 h 5295900"/>
              <a:gd name="connsiteX7" fmla="*/ 0 w 12191999"/>
              <a:gd name="connsiteY7" fmla="*/ 529590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5295900">
                <a:moveTo>
                  <a:pt x="0" y="0"/>
                </a:moveTo>
                <a:lnTo>
                  <a:pt x="514985" y="0"/>
                </a:lnTo>
                <a:lnTo>
                  <a:pt x="514985" y="3457576"/>
                </a:lnTo>
                <a:lnTo>
                  <a:pt x="6530975" y="3457576"/>
                </a:lnTo>
                <a:lnTo>
                  <a:pt x="6530975" y="0"/>
                </a:lnTo>
                <a:lnTo>
                  <a:pt x="12191999" y="0"/>
                </a:lnTo>
                <a:lnTo>
                  <a:pt x="12191999" y="5295900"/>
                </a:lnTo>
                <a:lnTo>
                  <a:pt x="0" y="5295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958E2-130A-401C-B53D-DCC76962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78FE4-D7D1-40CE-9190-C68702FE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C4996-95A4-4EC0-BF6E-7C2FACB7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332CD16-89CC-43FA-B7BF-06786B4648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6354" y="1547271"/>
            <a:ext cx="5172932" cy="258127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7734DB-D9FF-4945-91EF-DB146D834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2250" y="762308"/>
            <a:ext cx="5783657" cy="66596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96990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FB6A2A-F24A-4E64-A207-404C8CC7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0600" y="2132410"/>
            <a:ext cx="3581400" cy="23169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E19EA-E986-4004-8C5B-712009E78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12B16-8A8E-4099-ACE3-946220C6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8AF2A-C932-41B3-957E-9888020C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7D0C286-3FF6-4839-AE38-6F404BF056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809750" y="466725"/>
            <a:ext cx="7834312" cy="5924550"/>
          </a:xfrm>
          <a:custGeom>
            <a:avLst/>
            <a:gdLst>
              <a:gd name="connsiteX0" fmla="*/ 7834312 w 7834312"/>
              <a:gd name="connsiteY0" fmla="*/ 0 h 5924550"/>
              <a:gd name="connsiteX1" fmla="*/ 0 w 7834312"/>
              <a:gd name="connsiteY1" fmla="*/ 0 h 5924550"/>
              <a:gd name="connsiteX2" fmla="*/ 0 w 7834312"/>
              <a:gd name="connsiteY2" fmla="*/ 1665685 h 5924550"/>
              <a:gd name="connsiteX3" fmla="*/ 1033462 w 7834312"/>
              <a:gd name="connsiteY3" fmla="*/ 1665685 h 5924550"/>
              <a:gd name="connsiteX4" fmla="*/ 1033462 w 7834312"/>
              <a:gd name="connsiteY4" fmla="*/ 3982640 h 5924550"/>
              <a:gd name="connsiteX5" fmla="*/ 0 w 7834312"/>
              <a:gd name="connsiteY5" fmla="*/ 3982640 h 5924550"/>
              <a:gd name="connsiteX6" fmla="*/ 0 w 7834312"/>
              <a:gd name="connsiteY6" fmla="*/ 5924550 h 5924550"/>
              <a:gd name="connsiteX7" fmla="*/ 7834312 w 7834312"/>
              <a:gd name="connsiteY7" fmla="*/ 5924550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34312" h="5924550">
                <a:moveTo>
                  <a:pt x="7834312" y="0"/>
                </a:moveTo>
                <a:lnTo>
                  <a:pt x="0" y="0"/>
                </a:lnTo>
                <a:lnTo>
                  <a:pt x="0" y="1665685"/>
                </a:lnTo>
                <a:lnTo>
                  <a:pt x="1033462" y="1665685"/>
                </a:lnTo>
                <a:lnTo>
                  <a:pt x="1033462" y="3982640"/>
                </a:lnTo>
                <a:lnTo>
                  <a:pt x="0" y="3982640"/>
                </a:lnTo>
                <a:lnTo>
                  <a:pt x="0" y="5924550"/>
                </a:lnTo>
                <a:lnTo>
                  <a:pt x="7834312" y="59245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8038514-112A-4AE2-BA52-286C38492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10675" y="2579352"/>
            <a:ext cx="2381250" cy="142306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27393D-ACFC-4AC9-93A3-FE24F0D12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129259" y="3009387"/>
            <a:ext cx="4138612" cy="5629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16349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18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44444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2F916-B976-4FD6-9B8E-4203DFA21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FEC90-74CA-4196-AE0E-2260BC142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28F10-E474-46AA-A308-BAFC1513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80F54-D3D9-493F-B352-1215A690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24CE2-EDA3-4D43-BC61-6C6B2F24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275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7B50A-4D78-4F87-B14F-6FEC8772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94BE-4F3D-46E1-A637-B0DB192CE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0AF38-ADE9-47A8-8CDF-F590CCBE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20751-BC5D-423C-92AE-1F31B34A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6A998-62C1-4D42-9F24-82074E63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507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D57-B64D-4759-ABD5-352FBF756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D8A8C-609B-4C28-BDD6-2CCF90CED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769EC-91FD-4FAA-93EC-12EE0032E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06235-1B39-4213-9174-CE951CAFB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256CB-176B-46C4-B69E-53D7B1CA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948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7DD99-1AB3-4950-8894-4A5FAEBDB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87E9F-653B-4128-8D85-36327EC69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06F12-82E2-4529-8CE4-87EC866D4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FBA7B-ADF5-4E0F-90B3-C0A8B79D2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6C289-1AF5-470E-90A9-00F3A787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5B11F-A942-433E-B17F-A162DFCE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14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A830F-B5CD-4D6D-8FFD-36432676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FACF7-59C3-497F-BA96-CA5A5372A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2B8D4-6BCA-4B50-9915-161FC6242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84218B-23B5-49BD-9D61-F7F029F61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A9C8FC-FD20-43BA-AEF5-75A6C497D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4D010-DB78-4DA3-B21E-08A6D365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83F9E1-082D-47C1-B238-D453527F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B6C22C-7DB9-49B2-90A6-18320E6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684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0DACC-4EDC-4C55-8C1E-25774DC7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7C8A77-D860-46D2-9B96-833B1E12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82BA5-34B8-453D-9931-9A82AD59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AB59F-840F-42EA-BB01-6C24E7C7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11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760CB-267C-4B96-8D93-EA775230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F8915-ABFD-4CAE-AC61-1E1B2B1C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7218A-692D-4EB0-817E-60AFD432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5A4AB60-E1AB-4239-BFC7-C10A235B18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0899"/>
            <a:ext cx="3281555" cy="14726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3300DCB-9114-4ADF-8664-EFDD2C7A6E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21396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B69E913-93AE-4878-BA45-C2A83F5ACE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4683183"/>
            <a:ext cx="3281555" cy="10676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F306DC8-5642-4A13-B67A-9BF5A74DB8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4303679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C0CA179-9852-4BA8-8E7D-8C5F43775E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65159" y="2715236"/>
            <a:ext cx="3281555" cy="14726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51735A5-9931-4467-9BBD-D622219F38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65159" y="2335733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5467CBB-A84A-4371-9C2F-3BD718122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65159" y="4697520"/>
            <a:ext cx="3281555" cy="10676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96B9F0-428C-454F-A050-D0D8E87142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5159" y="4318016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BEB11F1-0872-4500-8CBB-63D9F6BBAF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89832" y="2715236"/>
            <a:ext cx="3281555" cy="14726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D1E8BAA-941F-4D25-92A6-7E9A2C3664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89832" y="2335733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E5E59-1A85-4D6C-9DFC-E288DD5ABE98}"/>
              </a:ext>
            </a:extLst>
          </p:cNvPr>
          <p:cNvSpPr/>
          <p:nvPr userDrawn="1"/>
        </p:nvSpPr>
        <p:spPr>
          <a:xfrm rot="5400000">
            <a:off x="9766385" y="-1006534"/>
            <a:ext cx="972645" cy="39242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7B2D7D-08A6-4C69-B43C-2288E5BBD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574" y="658420"/>
            <a:ext cx="6408851" cy="66596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69177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6D31BF-98F2-407F-972C-81C8463CA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97DCA9-CE54-45ED-B96F-449382F7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099EB-87D6-4403-8FA0-898F4C8A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064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DB929-4AC4-4D4C-8D32-4A0ACEA0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91728-78A2-4483-AF08-148434E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BFDE9-2E0D-4CAD-B65F-FBE1E7093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B876F-69E8-4772-BEB5-953E99579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93B5A-F566-4E38-A3EB-492CD00F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3A86A-F6E6-4765-AAE3-D81DC537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656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CC3D5-21EF-4F4D-A320-4C966449E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CC2F6-8A80-4F5E-AAF7-1E835BFD8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2CF4F-95D6-4DF0-B0A3-A5EDC87EB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9CE9A-D823-43DF-AFC8-86BAC4AE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CA93-486B-4ABE-811B-556A64F6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4151-BE31-4355-8659-5339C6B9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12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C512B-2791-4EFC-A06C-75213452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D2276-90FF-48E9-B77C-6BD1F97B7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7B449-6941-4FBA-9DF6-CAB5094B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CD235-9CB0-4C56-910E-8A3DE1F3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26C52-964F-4002-AF1C-A9401BE7B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402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D690D9-883E-4764-AD9A-4B70B35926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4813A-3FC6-486F-AED6-C5B10EDD0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4A849-92C0-43F3-8017-8B0D0F2CA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E6B38-79CE-4465-BF80-BFE66F18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71E45-CD96-4944-926A-07FAA522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352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6765-F2FB-42D1-B911-79CE179A5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A4180-6E64-43DF-9D31-9BE2357C3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42DF8-4340-46F1-B6BE-3E38022FF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8050-EDAF-4ED2-BAEB-7CAC74662D81}" type="datetime8">
              <a:rPr lang="ar-KW" smtClean="0"/>
              <a:t>10 حزيران،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44451-691F-478F-AFC7-1A924EE2C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D8243-37C3-4086-B0E2-DC3D914A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79339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CB24-73A6-4481-93FB-D41CED58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D13AE-4BA6-4D9E-B85C-8D4633AF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86B1C-D6E7-4742-84F9-D70A2E26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CC767-0D34-4E9F-B70C-9E6F3CE3ABDC}" type="datetime8">
              <a:rPr lang="ar-KW" smtClean="0"/>
              <a:t>10 حزيران،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E6D5-2734-4A94-B215-E8736C4C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B2B6D-C3CB-42A3-9C21-79383EE3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12812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C699-C62E-4004-9CA6-0F111C76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56052-86BD-433D-A14B-CB8F88EA5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B3D3-87B8-4A81-AF2E-C1F837F7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C849-5B38-483F-B60E-AE7889F08983}" type="datetime8">
              <a:rPr lang="ar-KW" smtClean="0"/>
              <a:t>10 حزيران،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CA955-B090-4396-A174-AF6AFAE5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146F9-3ED3-4B8D-A927-E8EA327E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92675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7D85-B7EB-4460-AE46-35BFB96B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3EB09-E095-4C71-945C-B2CF04668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43B62-A9BC-4292-9D86-23AE02CB5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26E79-12FC-473E-99C4-57A4BC30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DF19-9F2B-41D1-A095-2E312C011440}" type="datetime8">
              <a:rPr lang="ar-KW" smtClean="0"/>
              <a:t>10 حزيران،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B79EC-1BBA-4BF4-8BFB-3DD67698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C0B95-732F-4F5A-9BC9-79CF6933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26508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D3F6-8F10-41F4-9F6D-14122C68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53BE4-B4C9-404A-9685-3810565AC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BAE3E-F1C3-4F9C-8417-DCA0AA971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73E74-F5E3-47FD-B6CA-A8EF5F02E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F3D251-CE1E-4029-A272-37A871704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DE24F7-59DD-4DB8-BC6E-36364100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330A-1584-4C93-9619-F2F47D4ED00D}" type="datetime8">
              <a:rPr lang="ar-KW" smtClean="0"/>
              <a:t>10 حزيران، 23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D790F-2703-40D8-878A-24929EDF2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3884C-4053-4CAE-99B2-D7E95BB6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9651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CFDE121-67A1-407B-A6E2-D5B255A4F712}"/>
              </a:ext>
            </a:extLst>
          </p:cNvPr>
          <p:cNvSpPr/>
          <p:nvPr userDrawn="1"/>
        </p:nvSpPr>
        <p:spPr>
          <a:xfrm>
            <a:off x="1282168" y="0"/>
            <a:ext cx="1855263" cy="44599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C2B05-C32D-4F66-8BDA-0F4824844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575672" y="4121035"/>
            <a:ext cx="3337712" cy="63919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AE0851-B0C9-475B-8AD9-7C6A141FDDE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414645" y="758825"/>
            <a:ext cx="599148" cy="600075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254E01-FD47-43F3-A74C-720A0EA4C2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4645" y="1388209"/>
            <a:ext cx="3281555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B911B77-02F4-42D2-8639-A3F7EAFB7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4645" y="1767713"/>
            <a:ext cx="3281555" cy="11257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0FBF118A-5599-4A55-9939-8075D74851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14645" y="3251858"/>
            <a:ext cx="599148" cy="600075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66BB17E-99F0-43A3-99AA-F92869531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4645" y="3866925"/>
            <a:ext cx="3281555" cy="4288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34F74CA-3E2F-4F3A-BE25-F8D95721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4645" y="4248925"/>
            <a:ext cx="3281555" cy="142921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B5A383D6-9A09-46E4-8DD5-684C3B04E15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77157" y="773142"/>
            <a:ext cx="599148" cy="600075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6D712C8-D0F1-407A-AAC4-D86C1FDDCD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2244" y="1388209"/>
            <a:ext cx="3281556" cy="4263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1C731A4-58E7-4726-BFC7-23260BCD6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2244" y="1767713"/>
            <a:ext cx="3281556" cy="11257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533CF28F-2EF0-4DE6-AD35-043AAA87EEC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72244" y="3237794"/>
            <a:ext cx="599148" cy="600075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98ABB59-CA95-470C-A29D-627B16E69E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72244" y="3866925"/>
            <a:ext cx="3281556" cy="4288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571488-55CE-40DF-84B6-A5166E2BEF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72244" y="4248925"/>
            <a:ext cx="3281556" cy="142921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15CF3-8EFD-40BC-B749-25F401BC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DB08D-5054-4577-AA1B-BA9D87CF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F9931-2A77-46BF-822E-D503CEAF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16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E820-3BE4-498B-9A00-840795CD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619417-6AB6-40A0-8202-96FE12850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2E0D-6547-485A-A123-D5EF5B41FF4B}" type="datetime8">
              <a:rPr lang="ar-KW" smtClean="0"/>
              <a:t>10 حزيران، 23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EEDD9-9C83-41B3-94AE-5615CB04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985E5-A0B0-485E-89F4-C856B6C4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46786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5E83E-BF2B-454D-BDF2-FD081CA3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FECE-5C58-4E80-9A93-3D4E20C7EC98}" type="datetime8">
              <a:rPr lang="ar-KW" smtClean="0"/>
              <a:t>10 حزيران، 23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E05E8-1D1C-4348-95AC-002AECD19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1F7BE-1B98-4363-9645-3CF293AE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17412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B7BF-D959-4231-B137-048384EE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5C4F-087F-4EB0-BCC9-E2910B406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FA210-3909-4DDC-A583-7567128BF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96BA2-A055-48CF-97E3-817386C3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2989-DDFD-4ABD-A847-483C8A418CDA}" type="datetime8">
              <a:rPr lang="ar-KW" smtClean="0"/>
              <a:t>10 حزيران،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FE6BB-93BE-4ED8-AAFA-2EA30F23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3C9B1-6A6E-4012-90B3-1B094A00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17403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32E43-A571-43B9-AC22-B3D87C6A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AED32-5E78-4627-AF4E-495B0BF53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E5B19-916A-41FF-843D-34E377285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9B5C3-261B-4CB1-8E3F-C22A6619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6A6-3B32-46CC-B298-73EE87CBC443}" type="datetime8">
              <a:rPr lang="ar-KW" smtClean="0"/>
              <a:t>10 حزيران،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2877D-193B-4568-8F05-1ECB29863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CFAC4-5355-4E3A-A4D6-821F6502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90852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FA22-77E3-44AC-8B8C-C3F6151C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818D3-5F04-4F54-A8A0-3FEC9B562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47BA-BAE6-4E90-882D-9B55CFA92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9E31-7614-48EC-9D55-6665FF8B2B24}" type="datetime8">
              <a:rPr lang="ar-KW" smtClean="0"/>
              <a:t>10 حزيران،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8EB17-B7DB-4E01-B671-18725BB7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DD7D5-8529-45A1-8D96-12F3F49A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20855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01F2DD-BFA9-45C1-B04C-C4016B4D7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A2539-76A2-4203-969F-FBF759005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34A0-6FD3-4C62-B4AB-824F99C0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70DF-9BCC-45C4-98BA-34C204D00410}" type="datetime8">
              <a:rPr lang="ar-KW" smtClean="0"/>
              <a:t>10 حزيران،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F0735-B98D-4423-8B9E-B157F347D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B77D5-B4ED-4110-BBB0-6D8D272B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8518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E4A53-7CA7-4F21-BD61-4649EE42B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BF618-CB85-4C4C-97A7-D9F0E4F18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5759-42CD-47F0-8A2E-82E9708C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5BEE6-4C4C-407A-B0A4-E8F09EB1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CBC45-3798-4BE5-9C4E-37AB4428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748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6C23-813E-459F-B00B-43A518DA2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C899E-1E60-4A3E-8789-B51507BC4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0C212-3884-4E57-AD56-AE3353284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D7163-2B29-4F1D-81D1-8FFDD595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1C6BD-7C9D-40B5-B817-B1CB4BC1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925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A90D-C613-4E00-AC06-7A119476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90257-7FEF-4466-99DC-2F922B750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97774-DBA6-4A50-B808-98FF336B4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0262D-74BD-4595-B014-A3CF4CAF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B72E6-D989-4239-8E8C-C8ACB93DA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387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7E8B-6144-4700-A9CD-B79620A4D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9CEDB-7A08-4905-9955-67130E7D8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9CA87-51AE-491F-8EA4-8D9B9755B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5FCBE-985A-4B4A-8131-639263143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3083D-F85E-4F75-9840-2294EFB19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76596-7977-44A2-B8CA-E720DF531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466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93F3E0E-712E-4821-A89E-6727BD3825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6725"/>
            <a:ext cx="4858139" cy="592455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311D2-47FE-44C1-9B1C-179CAA33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FF648-B296-4801-91A9-A6868BFA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64D7C8-0561-4530-BCD5-AB0BB197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50F7E33-83E1-4951-9CEC-14866D6A3C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135" y="2759613"/>
            <a:ext cx="2824355" cy="11175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01B4AA-8A2C-488B-A306-BC09BA1C66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8135" y="2176946"/>
            <a:ext cx="2824355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79840D9-3F3D-4DFB-9592-867BB8CA12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5966" y="2759613"/>
            <a:ext cx="2595758" cy="11175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DFBC7C-0887-40D8-93DA-CBE9F58B1C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5966" y="2176946"/>
            <a:ext cx="2595758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C60B52-4450-4317-A5DF-A3E617C12A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8135" y="4712146"/>
            <a:ext cx="2824355" cy="11175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5F1DE6B-CBDA-40EB-A055-4FDC09ACC6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8135" y="4129479"/>
            <a:ext cx="2824355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9593E99-8D88-45AD-83AF-7F7F9AB693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45966" y="4712146"/>
            <a:ext cx="2595758" cy="11175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95823CC-CA7F-4F5B-B442-48A3969693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45966" y="4129479"/>
            <a:ext cx="2595758" cy="5815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87501-8949-4796-90C5-50D20B54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411" y="941112"/>
            <a:ext cx="6074545" cy="639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672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14308-5B88-4527-81AE-60584B9D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91A1B-C2E9-4E9F-BEC0-2E512D3A1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93AEC-FF0F-4CE6-AD3F-811529873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9633D-BB50-431C-BC17-D1F6978C7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5B8728-FA7F-44A1-AE3A-265DC65DD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602EAC-E9C1-4BE6-BBC0-42C617E3D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982F20-8DA1-40E8-A0E2-41961551B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ED6F8-98AF-47F6-A080-3CAAF3137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943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CC18-910C-452D-AEE3-4AAA6736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CC0794-65F3-4441-928B-6D2BCBA69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C3E71-F438-4AAB-B63A-576737F30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A490B-5CA4-47C1-88B4-DAA294AA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922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1B097-EF9C-4D93-A88F-EF5E2085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1E7C70-5BD3-4E1C-B871-A3F38A3B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4BE4C-5199-428C-9390-73D8B95AC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400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3885-00EF-40CF-8AA1-FF5F543D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E44A7-3099-49F6-B0B6-922BF0A2A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551D7-3694-4BB1-8332-7737042DD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80E6C-CC13-4229-92BB-4B850B9DA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59660-D064-4719-93F4-EC97D381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9010D-4E12-4041-AB24-C9802494E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3868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C05D-2316-4F35-9222-522C997B1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74A36-DBCA-47DC-9411-7126A5213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756AB-DEEA-4972-9EEA-5CF4FEB41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02B91-4C05-47E1-AAB7-BCFD886B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C4670-992B-4EB8-89A1-7426D2CC7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0B6D6-126B-4F9F-88B0-C3CE06D1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110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E6773-F650-4CFD-8F4C-4D5C4DDEA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E3B63-E24B-4F55-B821-793A52C8B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9D89A-DD54-4C83-B2D4-F1E2DD15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7C14A-E88D-412F-9B8A-DDB02EDD5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41D73-3035-413B-ABB8-D787FD4D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808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90EA42-AF9A-4B74-BEE4-ADBBCD3E6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98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8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0A3F71-78A0-4742-B701-4A1489F5A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169108"/>
            <a:ext cx="4243755" cy="20771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CB7E97A-4B46-429D-80E3-5A2E689EFA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00375" y="466724"/>
            <a:ext cx="9191625" cy="6391275"/>
          </a:xfrm>
          <a:custGeom>
            <a:avLst/>
            <a:gdLst>
              <a:gd name="connsiteX0" fmla="*/ 0 w 9191625"/>
              <a:gd name="connsiteY0" fmla="*/ 0 h 6391275"/>
              <a:gd name="connsiteX1" fmla="*/ 9191625 w 9191625"/>
              <a:gd name="connsiteY1" fmla="*/ 0 h 6391275"/>
              <a:gd name="connsiteX2" fmla="*/ 9191625 w 9191625"/>
              <a:gd name="connsiteY2" fmla="*/ 6391275 h 6391275"/>
              <a:gd name="connsiteX3" fmla="*/ 0 w 9191625"/>
              <a:gd name="connsiteY3" fmla="*/ 6391275 h 6391275"/>
              <a:gd name="connsiteX4" fmla="*/ 0 w 9191625"/>
              <a:gd name="connsiteY4" fmla="*/ 4779506 h 6391275"/>
              <a:gd name="connsiteX5" fmla="*/ 1243380 w 9191625"/>
              <a:gd name="connsiteY5" fmla="*/ 4779506 h 6391275"/>
              <a:gd name="connsiteX6" fmla="*/ 1243380 w 9191625"/>
              <a:gd name="connsiteY6" fmla="*/ 2702384 h 6391275"/>
              <a:gd name="connsiteX7" fmla="*/ 0 w 9191625"/>
              <a:gd name="connsiteY7" fmla="*/ 2702384 h 639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1625" h="6391275">
                <a:moveTo>
                  <a:pt x="0" y="0"/>
                </a:moveTo>
                <a:lnTo>
                  <a:pt x="9191625" y="0"/>
                </a:lnTo>
                <a:lnTo>
                  <a:pt x="9191625" y="6391275"/>
                </a:lnTo>
                <a:lnTo>
                  <a:pt x="0" y="6391275"/>
                </a:lnTo>
                <a:lnTo>
                  <a:pt x="0" y="4779506"/>
                </a:lnTo>
                <a:lnTo>
                  <a:pt x="1243380" y="4779506"/>
                </a:lnTo>
                <a:lnTo>
                  <a:pt x="1243380" y="2702384"/>
                </a:lnTo>
                <a:lnTo>
                  <a:pt x="0" y="27023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59D5F7-4F29-467D-8261-4E075BB2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C6787-293A-4CC2-A2D2-E2881CC61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1C36F-4448-4279-8552-28C42ECE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CB8AC8A-361C-4A01-AEB1-112BEAC48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2133" y="3384898"/>
            <a:ext cx="3519487" cy="158839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47092-EAA4-4108-A528-108AD1F96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518" y="2211168"/>
            <a:ext cx="5829300" cy="66209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700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FABFC7-4108-49F4-A75A-5AB472AA2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47139"/>
            <a:ext cx="12192000" cy="11637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162CB3A-11BC-4C5C-B53D-B965CFA2B6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6725" y="466725"/>
            <a:ext cx="11258550" cy="5924550"/>
          </a:xfrm>
          <a:custGeom>
            <a:avLst/>
            <a:gdLst>
              <a:gd name="connsiteX0" fmla="*/ 0 w 11258550"/>
              <a:gd name="connsiteY0" fmla="*/ 3544135 h 5924550"/>
              <a:gd name="connsiteX1" fmla="*/ 11258550 w 11258550"/>
              <a:gd name="connsiteY1" fmla="*/ 3544135 h 5924550"/>
              <a:gd name="connsiteX2" fmla="*/ 11258550 w 11258550"/>
              <a:gd name="connsiteY2" fmla="*/ 5924550 h 5924550"/>
              <a:gd name="connsiteX3" fmla="*/ 0 w 11258550"/>
              <a:gd name="connsiteY3" fmla="*/ 5924550 h 5924550"/>
              <a:gd name="connsiteX4" fmla="*/ 0 w 11258550"/>
              <a:gd name="connsiteY4" fmla="*/ 0 h 5924550"/>
              <a:gd name="connsiteX5" fmla="*/ 11258550 w 11258550"/>
              <a:gd name="connsiteY5" fmla="*/ 0 h 5924550"/>
              <a:gd name="connsiteX6" fmla="*/ 11258550 w 11258550"/>
              <a:gd name="connsiteY6" fmla="*/ 2380414 h 5924550"/>
              <a:gd name="connsiteX7" fmla="*/ 0 w 11258550"/>
              <a:gd name="connsiteY7" fmla="*/ 2380414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58550" h="5924550">
                <a:moveTo>
                  <a:pt x="0" y="3544135"/>
                </a:moveTo>
                <a:lnTo>
                  <a:pt x="11258550" y="3544135"/>
                </a:lnTo>
                <a:lnTo>
                  <a:pt x="11258550" y="5924550"/>
                </a:lnTo>
                <a:lnTo>
                  <a:pt x="0" y="5924550"/>
                </a:lnTo>
                <a:close/>
                <a:moveTo>
                  <a:pt x="0" y="0"/>
                </a:moveTo>
                <a:lnTo>
                  <a:pt x="11258550" y="0"/>
                </a:lnTo>
                <a:lnTo>
                  <a:pt x="11258550" y="2380414"/>
                </a:lnTo>
                <a:lnTo>
                  <a:pt x="0" y="23804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EBBDF-3A3F-40FD-9752-1D92BFAD1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9738" y="3001020"/>
            <a:ext cx="8412524" cy="938559"/>
          </a:xfrm>
        </p:spPr>
        <p:txBody>
          <a:bodyPr/>
          <a:lstStyle>
            <a:lvl1pPr algn="ctr">
              <a:defRPr sz="5000" spc="100" baseline="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6232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57E51-8279-450D-ABC2-889F91AD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52AC3-8AAB-49A9-8BB4-9A82193F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2EBEF-1685-466C-9FC9-D1A2D4A6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60F31D-8187-4BBF-807F-BCD7628363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" y="466725"/>
            <a:ext cx="6096000" cy="592455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61D3AC4-50E4-442B-88DA-99E01D461F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34200" y="2183098"/>
            <a:ext cx="4419600" cy="6420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BA1C8C7-E942-4381-8DFB-35C0D375D5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34200" y="1632228"/>
            <a:ext cx="4419600" cy="5508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19FB69F-436E-4680-805E-129656D1FC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34200" y="3732794"/>
            <a:ext cx="4419600" cy="6420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9EEFB823-5D40-4C5F-8E5C-8DA5459631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34200" y="3181924"/>
            <a:ext cx="4419600" cy="5508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7A70DDF-2854-466D-AE9A-7AA7BF3298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34200" y="5307885"/>
            <a:ext cx="4419600" cy="6420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6C41E82-34D6-471D-81E8-FCA62C7F22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34200" y="4757015"/>
            <a:ext cx="4419600" cy="5508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E1AE8-90BE-4DE3-93E9-B997D48FE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3162" y="668924"/>
            <a:ext cx="6041908" cy="6420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056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FB566-AB0F-4A84-A379-5B7A132A1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B01EE-E344-461A-85A0-3AA7F83AA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9A25E-2DC1-49B1-A962-EFCDB81F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48D9ED-15C8-4EA0-B95F-CFD1BAF0A5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809750" y="475743"/>
            <a:ext cx="6475268" cy="5915532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EF9385-3B06-4216-9420-A91190C6B7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91419" y="1125633"/>
            <a:ext cx="2937452" cy="11926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01ADD07-F155-4B1F-B204-2284F6999B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91419" y="746129"/>
            <a:ext cx="2937452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29012F5-57FB-4F6F-8FF8-DBA65EC1EF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1419" y="4716842"/>
            <a:ext cx="2937452" cy="110666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F8E7E45-85D4-40EE-836F-76055F0F8E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91419" y="4337338"/>
            <a:ext cx="2937452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315DB3C-D2E4-4310-8A18-71457CBD7A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91419" y="2964253"/>
            <a:ext cx="2937452" cy="110666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8DBA9F3-328C-4BAE-A2E1-0FBFE3A476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91419" y="2584749"/>
            <a:ext cx="2937452" cy="4263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B7365-7137-471F-BFE9-2F6C36293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914546" y="3092260"/>
            <a:ext cx="5719734" cy="682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7392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826315-2B7F-4C57-86AC-F861837D3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E89F0-5C7D-4785-9E27-B2AC9192E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B7DCF-7168-4376-8641-10965E65A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15753"/>
            <a:ext cx="2743200" cy="205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00" baseline="0">
                <a:solidFill>
                  <a:schemeClr val="bg1">
                    <a:lumMod val="50000"/>
                  </a:schemeClr>
                </a:solidFill>
                <a:latin typeface="Seaford" panose="020B0502030303020204" pitchFamily="34" charset="0"/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98FEF-9751-417B-82B2-BBAD07665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5753"/>
            <a:ext cx="4114800" cy="205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00" baseline="0">
                <a:solidFill>
                  <a:schemeClr val="bg1">
                    <a:lumMod val="50000"/>
                  </a:schemeClr>
                </a:solidFill>
                <a:latin typeface="Seaford" panose="020B0502030303020204" pitchFamily="34" charset="0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7CE99-0833-4AF7-954F-3E4BD5F9C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15753"/>
            <a:ext cx="2743200" cy="205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00" baseline="0">
                <a:solidFill>
                  <a:schemeClr val="bg1">
                    <a:lumMod val="50000"/>
                  </a:schemeClr>
                </a:solidFill>
                <a:latin typeface="Seaford" panose="020B0502030303020204" pitchFamily="34" charset="0"/>
              </a:defRPr>
            </a:lvl1pPr>
          </a:lstStyle>
          <a:p>
            <a:fld id="{BF860B6F-2FE3-4DE6-9496-980E987E74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40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708" r:id="rId23"/>
  </p:sldLayoutIdLst>
  <p:hf hdr="0"/>
  <p:txStyles>
    <p:titleStyle>
      <a:lvl1pPr algn="l" defTabSz="914400" rtl="1" eaLnBrk="1" latinLnBrk="0" hangingPunct="1">
        <a:lnSpc>
          <a:spcPct val="80000"/>
        </a:lnSpc>
        <a:spcBef>
          <a:spcPct val="0"/>
        </a:spcBef>
        <a:buNone/>
        <a:defRPr sz="4000" kern="1200" cap="all" spc="200" baseline="0">
          <a:ln w="19050">
            <a:solidFill>
              <a:schemeClr val="accent1"/>
            </a:solidFill>
          </a:ln>
          <a:noFill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2EA992-7F7A-4324-995D-9D87E7FE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1FCF0-A1E3-43CD-AB46-D3AC4ABC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5B454-4919-4BDC-8A65-07D8CA616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C083A-0F7B-4D45-88D5-05B45E507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019DF-2B73-4F38-88E6-368AAAC8E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37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96D50-655C-4D81-BAC1-3472D66D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F3B8B-1AC5-4EDB-BBB4-1731FE09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23C16-5486-4F4D-9E06-0A192333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89C7-0363-402B-A99C-D0566F49139E}" type="datetime8">
              <a:rPr lang="ar-KW" smtClean="0"/>
              <a:t>10 حزيران،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1D33-108D-46D4-B616-E862DB08F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462D7-F6BC-4286-BFEA-DC48E5BE5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849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0718CC-F9BE-4A98-B49C-236082732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7AE03-F383-470D-B8A6-BDE56C607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60176-76FA-4C27-AFAE-D5112F917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A3EB6-7432-44FF-A2EC-F564A03AE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3F0B7-494C-4AFD-894D-9BD67A102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9790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8.xml"/><Relationship Id="rId3" Type="http://schemas.microsoft.com/office/2007/relationships/media" Target="../media/media1.mp3"/><Relationship Id="rId7" Type="http://schemas.openxmlformats.org/officeDocument/2006/relationships/slide" Target="slide17.xml"/><Relationship Id="rId12" Type="http://schemas.openxmlformats.org/officeDocument/2006/relationships/hyperlink" Target="http://order.uprintinvitations.com/Invitations-Boys/Circus-Ticket-Birthday-Invitations-ALL-COLORS-04.htm" TargetMode="External"/><Relationship Id="rId2" Type="http://schemas.openxmlformats.org/officeDocument/2006/relationships/audio" Target="NULL" TargetMode="External"/><Relationship Id="rId16" Type="http://schemas.microsoft.com/office/2007/relationships/hdphoto" Target="../media/hdphoto2.wdp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jpeg"/><Relationship Id="rId15" Type="http://schemas.openxmlformats.org/officeDocument/2006/relationships/image" Target="../media/image33.png"/><Relationship Id="rId10" Type="http://schemas.openxmlformats.org/officeDocument/2006/relationships/slide" Target="slide22.xml"/><Relationship Id="rId4" Type="http://schemas.openxmlformats.org/officeDocument/2006/relationships/slideLayout" Target="../slideLayouts/slideLayout35.xml"/><Relationship Id="rId9" Type="http://schemas.openxmlformats.org/officeDocument/2006/relationships/hyperlink" Target="http://men-in-blog.blogspot.com/2010/10/y-colorin-colorado-este-cuento-se-ha.html" TargetMode="External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hyperlink" Target="http://men-in-blog.blogspot.com/2010/10/y-colorin-colorado-este-cuento-se-ha.html" TargetMode="Externa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36.gif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42.gif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hyperlink" Target="https://pngimg.com/download/90514" TargetMode="Externa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651512" y="2019300"/>
            <a:ext cx="6693795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  <a:t>(2-9): حل المعادلات "الضرب والقسمة" - الحصة الأولى</a:t>
            </a:r>
            <a:b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</a:br>
            <a:b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</a:br>
            <a: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  <a:t>إ</a:t>
            </a:r>
            <a:r>
              <a:rPr lang="ar-SA" sz="4400" b="1" spc="0" dirty="0">
                <a:ln w="19050">
                  <a:noFill/>
                </a:ln>
                <a:solidFill>
                  <a:srgbClr val="FF0000"/>
                </a:solidFill>
              </a:rPr>
              <a:t>عداد </a:t>
            </a:r>
            <a: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304286A-AEEF-740B-8EE9-DA79086DC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969" y="234161"/>
            <a:ext cx="1635704" cy="11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57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E8DF8C6-44F6-38EC-1BC6-413DA1935154}"/>
              </a:ext>
            </a:extLst>
          </p:cNvPr>
          <p:cNvSpPr txBox="1"/>
          <p:nvPr/>
        </p:nvSpPr>
        <p:spPr>
          <a:xfrm>
            <a:off x="477079" y="596347"/>
            <a:ext cx="271669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chemeClr val="accent1"/>
                </a:solidFill>
              </a:rPr>
              <a:t>صفحة 103</a:t>
            </a:r>
          </a:p>
        </p:txBody>
      </p:sp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C819E45D-6561-005E-70E4-585C90F5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1530625"/>
            <a:ext cx="11852233" cy="509546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26AF3E7-BEED-A44E-6C5D-BAA18514AFE5}"/>
              </a:ext>
            </a:extLst>
          </p:cNvPr>
          <p:cNvSpPr txBox="1"/>
          <p:nvPr/>
        </p:nvSpPr>
        <p:spPr>
          <a:xfrm>
            <a:off x="10681252" y="4393095"/>
            <a:ext cx="5698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A61FCF-4763-73AD-ECC6-F5BD1C9F9A38}"/>
              </a:ext>
            </a:extLst>
          </p:cNvPr>
          <p:cNvSpPr txBox="1"/>
          <p:nvPr/>
        </p:nvSpPr>
        <p:spPr>
          <a:xfrm>
            <a:off x="8640417" y="4364669"/>
            <a:ext cx="5698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9C6899-5962-4195-1A6E-868A410C1E78}"/>
              </a:ext>
            </a:extLst>
          </p:cNvPr>
          <p:cNvSpPr txBox="1"/>
          <p:nvPr/>
        </p:nvSpPr>
        <p:spPr>
          <a:xfrm>
            <a:off x="9428921" y="4998851"/>
            <a:ext cx="5698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6D6F8E5-3907-3F17-1FDD-70578C8C1AC7}"/>
              </a:ext>
            </a:extLst>
          </p:cNvPr>
          <p:cNvSpPr txBox="1"/>
          <p:nvPr/>
        </p:nvSpPr>
        <p:spPr>
          <a:xfrm>
            <a:off x="9505120" y="5705060"/>
            <a:ext cx="5698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6615B1-21A9-2756-EB2F-53F1B3C6867E}"/>
              </a:ext>
            </a:extLst>
          </p:cNvPr>
          <p:cNvSpPr txBox="1"/>
          <p:nvPr/>
        </p:nvSpPr>
        <p:spPr>
          <a:xfrm>
            <a:off x="8391939" y="5705059"/>
            <a:ext cx="5698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42D57D-15B9-7108-ED37-5E6642C2DB22}"/>
              </a:ext>
            </a:extLst>
          </p:cNvPr>
          <p:cNvSpPr txBox="1"/>
          <p:nvPr/>
        </p:nvSpPr>
        <p:spPr>
          <a:xfrm>
            <a:off x="7292010" y="5705058"/>
            <a:ext cx="68248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B459D67-5AAD-5AA3-791B-1300839C161C}"/>
              </a:ext>
            </a:extLst>
          </p:cNvPr>
          <p:cNvSpPr/>
          <p:nvPr/>
        </p:nvSpPr>
        <p:spPr>
          <a:xfrm>
            <a:off x="549965" y="4078355"/>
            <a:ext cx="5758070" cy="712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7AFADB-94B9-4C98-1DCC-D465B3EB4A7A}"/>
              </a:ext>
            </a:extLst>
          </p:cNvPr>
          <p:cNvSpPr/>
          <p:nvPr/>
        </p:nvSpPr>
        <p:spPr>
          <a:xfrm>
            <a:off x="3564835" y="5705058"/>
            <a:ext cx="2743200" cy="712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6201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11600" b="1" dirty="0">
                <a:ln w="19050">
                  <a:noFill/>
                </a:ln>
                <a:solidFill>
                  <a:srgbClr val="595959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B5A72-304E-5BEE-33C2-AAE3CFD6C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79"/>
          <a:stretch/>
        </p:blipFill>
        <p:spPr>
          <a:xfrm>
            <a:off x="7260959" y="2694580"/>
            <a:ext cx="4931041" cy="395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14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, circle&#10;&#10;Description automatically generated">
            <a:extLst>
              <a:ext uri="{FF2B5EF4-FFF2-40B4-BE49-F238E27FC236}">
                <a16:creationId xmlns:a16="http://schemas.microsoft.com/office/drawing/2014/main" id="{282E4395-FD7A-411B-A122-D109BF5B2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514" y="2807012"/>
            <a:ext cx="2466932" cy="3647440"/>
          </a:xfrm>
          <a:prstGeom prst="rect">
            <a:avLst/>
          </a:prstGeom>
        </p:spPr>
      </p:pic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7CA57090-042F-451E-83A1-7FFF8C8E7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09" y="218110"/>
            <a:ext cx="6918705" cy="6034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E375D6-5F51-367F-3893-DD282B8C78BA}"/>
              </a:ext>
            </a:extLst>
          </p:cNvPr>
          <p:cNvSpPr txBox="1"/>
          <p:nvPr/>
        </p:nvSpPr>
        <p:spPr>
          <a:xfrm>
            <a:off x="1901196" y="1157982"/>
            <a:ext cx="5671930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لنصف الصورة التالية لزميلتنا ونرى هل تتمكن من التخمين بشكل صحيح ؟</a:t>
            </a:r>
          </a:p>
        </p:txBody>
      </p:sp>
    </p:spTree>
    <p:extLst>
      <p:ext uri="{BB962C8B-B14F-4D97-AF65-F5344CB8AC3E}">
        <p14:creationId xmlns:p14="http://schemas.microsoft.com/office/powerpoint/2010/main" val="442752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8133E09-DD62-45A7-8065-BD07D4B84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121" y="2812964"/>
            <a:ext cx="2947199" cy="3519519"/>
          </a:xfrm>
          <a:prstGeom prst="rect">
            <a:avLst/>
          </a:prstGeom>
        </p:spPr>
      </p:pic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DF0981CD-BB64-42CA-B02B-FB5D8FAAA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16" y="178521"/>
            <a:ext cx="6918705" cy="6034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DD47C-3CD9-85C5-38B7-D90FD89D0E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0" b="90867" l="10000" r="90000">
                        <a14:foregroundMark x1="30800" y1="17000" x2="39533" y2="7933"/>
                        <a14:foregroundMark x1="39533" y1="7933" x2="56667" y2="6200"/>
                        <a14:foregroundMark x1="56667" y1="6200" x2="39867" y2="13133"/>
                        <a14:foregroundMark x1="39867" y1="13133" x2="38467" y2="13067"/>
                        <a14:foregroundMark x1="58267" y1="8000" x2="62133" y2="8333"/>
                        <a14:foregroundMark x1="70933" y1="51267" x2="71467" y2="72600"/>
                        <a14:foregroundMark x1="71467" y1="72600" x2="61133" y2="89933"/>
                        <a14:foregroundMark x1="61133" y1="89933" x2="40000" y2="90867"/>
                        <a14:foregroundMark x1="40000" y1="90867" x2="29067" y2="82067"/>
                        <a14:foregroundMark x1="29067" y1="82067" x2="33267" y2="50600"/>
                        <a14:foregroundMark x1="33267" y1="50600" x2="32467" y2="49800"/>
                      </a14:backgroundRemoval>
                    </a14:imgEffect>
                  </a14:imgLayer>
                </a14:imgProps>
              </a:ext>
            </a:extLst>
          </a:blip>
          <a:srcRect l="25596" t="4579" r="26097" b="5010"/>
          <a:stretch/>
        </p:blipFill>
        <p:spPr>
          <a:xfrm>
            <a:off x="3419062" y="864895"/>
            <a:ext cx="2498034" cy="467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00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square&#10;&#10;Description automatically generated">
            <a:extLst>
              <a:ext uri="{FF2B5EF4-FFF2-40B4-BE49-F238E27FC236}">
                <a16:creationId xmlns:a16="http://schemas.microsoft.com/office/drawing/2014/main" id="{67995D86-0AD5-4464-8F95-F9414221E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16" y="178521"/>
            <a:ext cx="6918705" cy="6034728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B93BCB01-2866-4A57-91D3-4B6846EE2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716" y="2428239"/>
            <a:ext cx="2645908" cy="4003605"/>
          </a:xfrm>
          <a:prstGeom prst="rect">
            <a:avLst/>
          </a:prstGeom>
        </p:spPr>
      </p:pic>
      <p:pic>
        <p:nvPicPr>
          <p:cNvPr id="6" name="Picture 5" descr="A butterfly with black and yellow wings&#10;&#10;Description automatically generated with low confidence">
            <a:extLst>
              <a:ext uri="{FF2B5EF4-FFF2-40B4-BE49-F238E27FC236}">
                <a16:creationId xmlns:a16="http://schemas.microsoft.com/office/drawing/2014/main" id="{862AF4E1-3C7F-FC56-0A44-0F1F36501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779" y="1755889"/>
            <a:ext cx="4513884" cy="28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71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iagram&#10;&#10;Description automatically generated">
            <a:extLst>
              <a:ext uri="{FF2B5EF4-FFF2-40B4-BE49-F238E27FC236}">
                <a16:creationId xmlns:a16="http://schemas.microsoft.com/office/drawing/2014/main" id="{938B472D-E5AA-C975-E874-D35DED4685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23689" b="23689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719B8D-21DE-70E3-C4FB-1BA2FF5B7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86" t="11281" r="12469" b="26221"/>
          <a:stretch/>
        </p:blipFill>
        <p:spPr>
          <a:xfrm>
            <a:off x="2584174" y="1265583"/>
            <a:ext cx="6765235" cy="393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69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Amazon.com: Brick Wall Backdrop Party Accessory (1 count) (1/Pkg): Toys &amp; Games">
            <a:extLst>
              <a:ext uri="{FF2B5EF4-FFF2-40B4-BE49-F238E27FC236}">
                <a16:creationId xmlns:a16="http://schemas.microsoft.com/office/drawing/2014/main" id="{0E5C9769-1622-48CF-8619-200D2E7E8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9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أغنية إفتح ياسمسم أبوابك ">
            <a:hlinkClick r:id="" action="ppaction://media"/>
            <a:extLst>
              <a:ext uri="{FF2B5EF4-FFF2-40B4-BE49-F238E27FC236}">
                <a16:creationId xmlns:a16="http://schemas.microsoft.com/office/drawing/2014/main" id="{3AD7B08D-A5F8-46ED-9AC2-EE33BA38B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9756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1572" y="6854252"/>
            <a:ext cx="609600" cy="609600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EDCF7FBD-7715-47E0-A502-0814BB946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837270" y="1990912"/>
            <a:ext cx="3312971" cy="5472940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8088E18D-C679-4A53-8279-2CD8E52C0B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759257" y="4024548"/>
            <a:ext cx="3320452" cy="2833452"/>
          </a:xfrm>
          <a:prstGeom prst="rect">
            <a:avLst/>
          </a:prstGeom>
        </p:spPr>
      </p:pic>
      <p:pic>
        <p:nvPicPr>
          <p:cNvPr id="8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AD022408-2F5B-4460-9963-36145B6E9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1281" y="2974789"/>
            <a:ext cx="2991233" cy="388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Picture">
            <a:extLst>
              <a:ext uri="{FF2B5EF4-FFF2-40B4-BE49-F238E27FC236}">
                <a16:creationId xmlns:a16="http://schemas.microsoft.com/office/drawing/2014/main" id="{BADE5F26-24A9-483B-9ACE-6ACFAF624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55" b="90110" l="2182" r="97636">
                        <a14:foregroundMark x1="2562" y1="32169" x2="636" y2="36703"/>
                        <a14:foregroundMark x1="636" y1="36703" x2="364" y2="76044"/>
                        <a14:foregroundMark x1="364" y1="76044" x2="2364" y2="85934"/>
                        <a14:foregroundMark x1="2364" y1="85934" x2="11182" y2="92527"/>
                        <a14:foregroundMark x1="11182" y1="92527" x2="25273" y2="91209"/>
                        <a14:foregroundMark x1="25273" y1="91209" x2="43727" y2="93626"/>
                        <a14:foregroundMark x1="43727" y1="93626" x2="59818" y2="90549"/>
                        <a14:foregroundMark x1="59818" y1="90549" x2="67182" y2="92747"/>
                        <a14:foregroundMark x1="67182" y1="92747" x2="98364" y2="86813"/>
                        <a14:foregroundMark x1="98364" y1="86813" x2="99636" y2="74066"/>
                        <a14:foregroundMark x1="99636" y1="74066" x2="99091" y2="38462"/>
                        <a14:foregroundMark x1="99091" y1="38462" x2="93909" y2="31429"/>
                        <a14:foregroundMark x1="93909" y1="31429" x2="61364" y2="31429"/>
                        <a14:foregroundMark x1="61364" y1="31429" x2="60727" y2="18242"/>
                        <a14:foregroundMark x1="60727" y1="18242" x2="54455" y2="9231"/>
                        <a14:foregroundMark x1="54455" y1="9231" x2="48182" y2="5055"/>
                        <a14:foregroundMark x1="36624" y1="28307" x2="36281" y2="28998"/>
                        <a14:foregroundMark x1="48182" y1="5055" x2="39636" y2="22249"/>
                        <a14:foregroundMark x1="90273" y1="35824" x2="95091" y2="34945"/>
                        <a14:foregroundMark x1="95091" y1="34945" x2="97273" y2="44615"/>
                        <a14:foregroundMark x1="97273" y1="44615" x2="98273" y2="81099"/>
                        <a14:foregroundMark x1="98273" y1="81099" x2="94727" y2="89670"/>
                        <a14:foregroundMark x1="94727" y1="89670" x2="92273" y2="90110"/>
                        <a14:foregroundMark x1="97727" y1="85714" x2="97727" y2="40440"/>
                        <a14:foregroundMark x1="6818" y1="35165" x2="2455" y2="39121"/>
                        <a14:foregroundMark x1="2455" y1="39121" x2="2182" y2="84835"/>
                        <a14:foregroundMark x1="2182" y1="84835" x2="8727" y2="87473"/>
                        <a14:foregroundMark x1="47000" y1="6593" x2="51636" y2="5495"/>
                        <a14:foregroundMark x1="51636" y1="5495" x2="52455" y2="5714"/>
                        <a14:foregroundMark x1="46364" y1="6154" x2="38423" y2="19311"/>
                        <a14:foregroundMark x1="36746" y1="28420" x2="36000" y2="32747"/>
                        <a14:foregroundMark x1="53636" y1="5714" x2="61545" y2="19121"/>
                        <a14:foregroundMark x1="61545" y1="19121" x2="63273" y2="30769"/>
                        <a14:foregroundMark x1="63273" y1="30769" x2="63636" y2="32088"/>
                        <a14:backgroundMark x1="3818" y1="29670" x2="10727" y2="30330"/>
                        <a14:backgroundMark x1="3091" y1="29011" x2="18000" y2="30110"/>
                        <a14:backgroundMark x1="18000" y1="30110" x2="23000" y2="27692"/>
                        <a14:backgroundMark x1="23000" y1="27692" x2="24545" y2="27912"/>
                        <a14:backgroundMark x1="23727" y1="30769" x2="28273" y2="31429"/>
                        <a14:backgroundMark x1="28273" y1="31429" x2="34999" y2="28842"/>
                        <a14:backgroundMark x1="36273" y1="30769" x2="36455" y2="27692"/>
                        <a14:backgroundMark x1="38455" y1="19341" x2="36909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" t="4084" r="880" b="8754"/>
          <a:stretch/>
        </p:blipFill>
        <p:spPr bwMode="auto">
          <a:xfrm>
            <a:off x="3267855" y="0"/>
            <a:ext cx="5966085" cy="199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الْــعَــدد ١١">
            <a:extLst>
              <a:ext uri="{FF2B5EF4-FFF2-40B4-BE49-F238E27FC236}">
                <a16:creationId xmlns:a16="http://schemas.microsoft.com/office/drawing/2014/main" id="{A1F8B1F0-1CCB-4338-84EC-4CA72981058B}"/>
              </a:ext>
            </a:extLst>
          </p:cNvPr>
          <p:cNvSpPr txBox="1"/>
          <p:nvPr/>
        </p:nvSpPr>
        <p:spPr>
          <a:xfrm>
            <a:off x="2383857" y="1007035"/>
            <a:ext cx="7734079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17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ssaf Font"/>
                <a:ea typeface="Assaf Font"/>
                <a:cs typeface="Assaf Font"/>
                <a:sym typeface="Assaf Font"/>
              </a:defRPr>
            </a:lvl1pPr>
          </a:lstStyle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af Font"/>
                <a:sym typeface="Assaf Font"/>
              </a:rPr>
              <a:t>اختاري شخصية للذهاب إلى سؤال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af Font"/>
              <a:sym typeface="Assaf Font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3FD864-531F-4EC7-B804-E8949390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@the.goodteacher</a:t>
            </a: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9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3BEDD5E-5B5F-461B-8D92-4A0410979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915198" y="3053038"/>
            <a:ext cx="2276802" cy="4233466"/>
          </a:xfrm>
          <a:prstGeom prst="rect">
            <a:avLst/>
          </a:prstGeom>
        </p:spPr>
      </p:pic>
      <p:pic>
        <p:nvPicPr>
          <p:cNvPr id="27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723AAF24-4343-4BB8-9F26-AED278008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9526823-A1BE-C2E7-7277-B80E317AE631}"/>
              </a:ext>
            </a:extLst>
          </p:cNvPr>
          <p:cNvGrpSpPr/>
          <p:nvPr/>
        </p:nvGrpSpPr>
        <p:grpSpPr>
          <a:xfrm>
            <a:off x="9447433" y="271954"/>
            <a:ext cx="2229571" cy="1362881"/>
            <a:chOff x="9447433" y="271954"/>
            <a:chExt cx="2229571" cy="1362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3E27323-503A-C792-FFE0-D9C0EFC85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47433" y="271954"/>
              <a:ext cx="2229571" cy="13628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6B6A82-16F1-498D-A28D-FF72AE0C9387}"/>
                </a:ext>
              </a:extLst>
            </p:cNvPr>
            <p:cNvSpPr/>
            <p:nvPr/>
          </p:nvSpPr>
          <p:spPr>
            <a:xfrm>
              <a:off x="9649147" y="798493"/>
              <a:ext cx="182614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صفحة 104</a:t>
              </a:r>
              <a:endParaRPr kumimoji="0" lang="en-US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Table&#10;&#10;Description automatically generated">
            <a:extLst>
              <a:ext uri="{FF2B5EF4-FFF2-40B4-BE49-F238E27FC236}">
                <a16:creationId xmlns:a16="http://schemas.microsoft.com/office/drawing/2014/main" id="{39BD885B-B1C9-9A08-77B3-7C3CFE9BE0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632" b="90012"/>
          <a:stretch/>
        </p:blipFill>
        <p:spPr>
          <a:xfrm>
            <a:off x="1795704" y="494969"/>
            <a:ext cx="6699929" cy="1139866"/>
          </a:xfrm>
          <a:prstGeom prst="rect">
            <a:avLst/>
          </a:prstGeom>
        </p:spPr>
      </p:pic>
      <p:pic>
        <p:nvPicPr>
          <p:cNvPr id="28" name="Picture 27" descr="Table&#10;&#10;Description automatically generated">
            <a:extLst>
              <a:ext uri="{FF2B5EF4-FFF2-40B4-BE49-F238E27FC236}">
                <a16:creationId xmlns:a16="http://schemas.microsoft.com/office/drawing/2014/main" id="{54681F05-80D2-E4B1-879A-52A566E526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/>
          <a:srcRect l="111" t="55782" r="50411" b="-93"/>
          <a:stretch/>
        </p:blipFill>
        <p:spPr>
          <a:xfrm>
            <a:off x="1349862" y="1839200"/>
            <a:ext cx="6429165" cy="44492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25DF4ED-FE97-3450-20E9-B33321A84D71}"/>
              </a:ext>
            </a:extLst>
          </p:cNvPr>
          <p:cNvGrpSpPr/>
          <p:nvPr/>
        </p:nvGrpSpPr>
        <p:grpSpPr>
          <a:xfrm>
            <a:off x="6336556" y="2571442"/>
            <a:ext cx="1040296" cy="707886"/>
            <a:chOff x="8456904" y="2352781"/>
            <a:chExt cx="1040296" cy="70788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984F663-7E56-820C-F285-00A8D965770D}"/>
                </a:ext>
              </a:extLst>
            </p:cNvPr>
            <p:cNvSpPr txBox="1"/>
            <p:nvPr/>
          </p:nvSpPr>
          <p:spPr>
            <a:xfrm>
              <a:off x="8456904" y="2352781"/>
              <a:ext cx="104029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B0F0"/>
                  </a:solidFill>
                </a:rPr>
                <a:t>3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C0EF679-501C-4E66-77A8-5065A30FB92B}"/>
                </a:ext>
              </a:extLst>
            </p:cNvPr>
            <p:cNvCxnSpPr/>
            <p:nvPr/>
          </p:nvCxnSpPr>
          <p:spPr>
            <a:xfrm>
              <a:off x="8554276" y="2384570"/>
              <a:ext cx="828000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BCC3F2-8C07-5173-B9F0-9CE7EA5A9E27}"/>
              </a:ext>
            </a:extLst>
          </p:cNvPr>
          <p:cNvGrpSpPr/>
          <p:nvPr/>
        </p:nvGrpSpPr>
        <p:grpSpPr>
          <a:xfrm>
            <a:off x="5132337" y="2537257"/>
            <a:ext cx="1040296" cy="707886"/>
            <a:chOff x="6469077" y="2352781"/>
            <a:chExt cx="1040296" cy="70788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809A2F3-F5BA-BB06-FFFF-A0103FF1C725}"/>
                </a:ext>
              </a:extLst>
            </p:cNvPr>
            <p:cNvSpPr txBox="1"/>
            <p:nvPr/>
          </p:nvSpPr>
          <p:spPr>
            <a:xfrm>
              <a:off x="6469077" y="2352781"/>
              <a:ext cx="104029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B0F0"/>
                  </a:solidFill>
                </a:rPr>
                <a:t>3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E64A7C-31DF-0AD1-C7B5-EA159146A0CC}"/>
                </a:ext>
              </a:extLst>
            </p:cNvPr>
            <p:cNvCxnSpPr/>
            <p:nvPr/>
          </p:nvCxnSpPr>
          <p:spPr>
            <a:xfrm>
              <a:off x="6566449" y="2384570"/>
              <a:ext cx="828000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478A42-A4FF-95CF-CD42-BFB778F2AF2C}"/>
              </a:ext>
            </a:extLst>
          </p:cNvPr>
          <p:cNvCxnSpPr/>
          <p:nvPr/>
        </p:nvCxnSpPr>
        <p:spPr>
          <a:xfrm flipH="1">
            <a:off x="6493565" y="1839200"/>
            <a:ext cx="642730" cy="1308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3E60E5B-559F-CFD4-9ABE-0C9366DAC512}"/>
              </a:ext>
            </a:extLst>
          </p:cNvPr>
          <p:cNvSpPr txBox="1"/>
          <p:nvPr/>
        </p:nvSpPr>
        <p:spPr>
          <a:xfrm>
            <a:off x="5913780" y="3262002"/>
            <a:ext cx="1040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</a:rPr>
              <a:t>م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0961B3E-2AA5-C40F-F8BE-857F8615BF37}"/>
              </a:ext>
            </a:extLst>
          </p:cNvPr>
          <p:cNvCxnSpPr/>
          <p:nvPr/>
        </p:nvCxnSpPr>
        <p:spPr>
          <a:xfrm>
            <a:off x="4216208" y="3365231"/>
            <a:ext cx="3240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3E6DA4F-D5BF-CE9F-EC18-BF63C848B2B0}"/>
              </a:ext>
            </a:extLst>
          </p:cNvPr>
          <p:cNvSpPr txBox="1"/>
          <p:nvPr/>
        </p:nvSpPr>
        <p:spPr>
          <a:xfrm>
            <a:off x="5118649" y="3304545"/>
            <a:ext cx="1040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</a:rPr>
              <a:t>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7CCBB6-055B-7AF4-7BF1-4598FE372819}"/>
              </a:ext>
            </a:extLst>
          </p:cNvPr>
          <p:cNvSpPr txBox="1"/>
          <p:nvPr/>
        </p:nvSpPr>
        <p:spPr>
          <a:xfrm>
            <a:off x="4323518" y="3360340"/>
            <a:ext cx="1040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</a:rPr>
              <a:t>15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3D62627-291F-F3B5-CEAD-C167B420677E}"/>
              </a:ext>
            </a:extLst>
          </p:cNvPr>
          <p:cNvGrpSpPr/>
          <p:nvPr/>
        </p:nvGrpSpPr>
        <p:grpSpPr>
          <a:xfrm>
            <a:off x="691619" y="2613505"/>
            <a:ext cx="1859057" cy="525051"/>
            <a:chOff x="3846442" y="781878"/>
            <a:chExt cx="3115329" cy="585941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659D591-978A-59C1-56E3-E3A9573C205A}"/>
                </a:ext>
              </a:extLst>
            </p:cNvPr>
            <p:cNvCxnSpPr/>
            <p:nvPr/>
          </p:nvCxnSpPr>
          <p:spPr>
            <a:xfrm>
              <a:off x="5148461" y="781878"/>
              <a:ext cx="181331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D5C5514-9416-C227-5FB9-6975034E1AA3}"/>
                </a:ext>
              </a:extLst>
            </p:cNvPr>
            <p:cNvCxnSpPr/>
            <p:nvPr/>
          </p:nvCxnSpPr>
          <p:spPr>
            <a:xfrm>
              <a:off x="3846442" y="1367819"/>
              <a:ext cx="1332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387E37E-8D9B-5CC1-E880-87437BDBF53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70411" y="1079819"/>
              <a:ext cx="57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B39D871-98EB-7287-DFD8-0810CAFF53FE}"/>
              </a:ext>
            </a:extLst>
          </p:cNvPr>
          <p:cNvSpPr txBox="1"/>
          <p:nvPr/>
        </p:nvSpPr>
        <p:spPr>
          <a:xfrm>
            <a:off x="1355978" y="2680703"/>
            <a:ext cx="1291379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7F9142-0412-B5CD-25BC-62EF6E288B91}"/>
              </a:ext>
            </a:extLst>
          </p:cNvPr>
          <p:cNvSpPr txBox="1"/>
          <p:nvPr/>
        </p:nvSpPr>
        <p:spPr>
          <a:xfrm>
            <a:off x="815009" y="2598813"/>
            <a:ext cx="578548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21BCD7-9F2A-1002-BB75-942A0B56290A}"/>
              </a:ext>
            </a:extLst>
          </p:cNvPr>
          <p:cNvSpPr txBox="1"/>
          <p:nvPr/>
        </p:nvSpPr>
        <p:spPr>
          <a:xfrm>
            <a:off x="1465459" y="2036838"/>
            <a:ext cx="121329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D13CA59-33A8-0CE2-990F-24E05E9A7EC0}"/>
              </a:ext>
            </a:extLst>
          </p:cNvPr>
          <p:cNvSpPr txBox="1"/>
          <p:nvPr/>
        </p:nvSpPr>
        <p:spPr>
          <a:xfrm>
            <a:off x="1307755" y="3156705"/>
            <a:ext cx="1096205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FA0B15-F22B-8B60-715C-E8DAB00EF276}"/>
              </a:ext>
            </a:extLst>
          </p:cNvPr>
          <p:cNvCxnSpPr>
            <a:cxnSpLocks/>
          </p:cNvCxnSpPr>
          <p:nvPr/>
        </p:nvCxnSpPr>
        <p:spPr>
          <a:xfrm>
            <a:off x="2782345" y="3449093"/>
            <a:ext cx="2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17FBD97-9DB2-10A8-4324-BAF2D80F5D9A}"/>
              </a:ext>
            </a:extLst>
          </p:cNvPr>
          <p:cNvSpPr txBox="1"/>
          <p:nvPr/>
        </p:nvSpPr>
        <p:spPr>
          <a:xfrm>
            <a:off x="1443566" y="3704870"/>
            <a:ext cx="743782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1128EC4-EE38-BA9F-F798-80A4AB8931B3}"/>
              </a:ext>
            </a:extLst>
          </p:cNvPr>
          <p:cNvCxnSpPr>
            <a:cxnSpLocks/>
          </p:cNvCxnSpPr>
          <p:nvPr/>
        </p:nvCxnSpPr>
        <p:spPr>
          <a:xfrm>
            <a:off x="1269408" y="3714283"/>
            <a:ext cx="1605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959C8F6-5095-FDAA-0261-BB5C6B363517}"/>
              </a:ext>
            </a:extLst>
          </p:cNvPr>
          <p:cNvSpPr txBox="1"/>
          <p:nvPr/>
        </p:nvSpPr>
        <p:spPr>
          <a:xfrm>
            <a:off x="1802365" y="3714283"/>
            <a:ext cx="743782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263D78E-6909-0CED-6791-689228C0A4BB}"/>
              </a:ext>
            </a:extLst>
          </p:cNvPr>
          <p:cNvSpPr txBox="1"/>
          <p:nvPr/>
        </p:nvSpPr>
        <p:spPr>
          <a:xfrm>
            <a:off x="1658318" y="2036838"/>
            <a:ext cx="121329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FED030B-254B-B9C2-2F88-1C5F36FF07C2}"/>
              </a:ext>
            </a:extLst>
          </p:cNvPr>
          <p:cNvSpPr txBox="1"/>
          <p:nvPr/>
        </p:nvSpPr>
        <p:spPr>
          <a:xfrm>
            <a:off x="1387012" y="4119631"/>
            <a:ext cx="121329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15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326C1E0-2C0E-4B0F-6119-C6634C0C7A1E}"/>
              </a:ext>
            </a:extLst>
          </p:cNvPr>
          <p:cNvCxnSpPr>
            <a:cxnSpLocks/>
          </p:cNvCxnSpPr>
          <p:nvPr/>
        </p:nvCxnSpPr>
        <p:spPr>
          <a:xfrm>
            <a:off x="2775684" y="4351193"/>
            <a:ext cx="2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71D75ED-FE09-4DAA-F955-825E3A460D3A}"/>
              </a:ext>
            </a:extLst>
          </p:cNvPr>
          <p:cNvCxnSpPr>
            <a:cxnSpLocks/>
          </p:cNvCxnSpPr>
          <p:nvPr/>
        </p:nvCxnSpPr>
        <p:spPr>
          <a:xfrm>
            <a:off x="1262747" y="4616383"/>
            <a:ext cx="1605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1C3D9283-A5B4-88A4-C84F-9361E3D99CA3}"/>
              </a:ext>
            </a:extLst>
          </p:cNvPr>
          <p:cNvSpPr txBox="1"/>
          <p:nvPr/>
        </p:nvSpPr>
        <p:spPr>
          <a:xfrm>
            <a:off x="1443566" y="4616383"/>
            <a:ext cx="109592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52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6" grpId="0"/>
      <p:bldP spid="38" grpId="0"/>
      <p:bldP spid="39" grpId="0"/>
      <p:bldP spid="44" grpId="0"/>
      <p:bldP spid="45" grpId="0"/>
      <p:bldP spid="46" grpId="0"/>
      <p:bldP spid="47" grpId="0"/>
      <p:bldP spid="49" grpId="0"/>
      <p:bldP spid="51" grpId="0"/>
      <p:bldP spid="52" grpId="0"/>
      <p:bldP spid="53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10" descr="animated-sesame-street-image-0004">
            <a:extLst>
              <a:ext uri="{FF2B5EF4-FFF2-40B4-BE49-F238E27FC236}">
                <a16:creationId xmlns:a16="http://schemas.microsoft.com/office/drawing/2014/main" id="{CDF1FCCC-B708-43AA-88A9-F88C3FB00D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83" y="3836696"/>
            <a:ext cx="3043532" cy="273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6646115F-C66E-4F40-A72D-A38F538DC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2DFBE08-BA64-099A-A4D1-A3E5B7558FAB}"/>
              </a:ext>
            </a:extLst>
          </p:cNvPr>
          <p:cNvGrpSpPr/>
          <p:nvPr/>
        </p:nvGrpSpPr>
        <p:grpSpPr>
          <a:xfrm>
            <a:off x="402824" y="271954"/>
            <a:ext cx="2229571" cy="1362881"/>
            <a:chOff x="9447433" y="271954"/>
            <a:chExt cx="2229571" cy="13628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E958D0-FCAB-1832-2813-004F606A8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47433" y="271954"/>
              <a:ext cx="2229571" cy="13628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D1C041-2414-F5B1-BCEC-906250A15D78}"/>
                </a:ext>
              </a:extLst>
            </p:cNvPr>
            <p:cNvSpPr/>
            <p:nvPr/>
          </p:nvSpPr>
          <p:spPr>
            <a:xfrm>
              <a:off x="9649147" y="798493"/>
              <a:ext cx="182614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صفحة 104</a:t>
              </a:r>
              <a:endParaRPr kumimoji="0" lang="en-US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8E4B1675-FAA7-9C93-980C-2B2FEE754A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632" b="90012"/>
          <a:stretch/>
        </p:blipFill>
        <p:spPr>
          <a:xfrm>
            <a:off x="4939783" y="383461"/>
            <a:ext cx="6699929" cy="1139866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89A4668D-5EE1-0633-5B9E-03F4EBEA0E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3357" y="1634835"/>
            <a:ext cx="6698952" cy="4739461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992AB9A6-1A24-F1F7-05B5-C2351CE9E7BB}"/>
              </a:ext>
            </a:extLst>
          </p:cNvPr>
          <p:cNvGrpSpPr/>
          <p:nvPr/>
        </p:nvGrpSpPr>
        <p:grpSpPr>
          <a:xfrm>
            <a:off x="8881452" y="2485303"/>
            <a:ext cx="1040296" cy="707886"/>
            <a:chOff x="8456904" y="2352781"/>
            <a:chExt cx="1040296" cy="70788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A63512F-B866-A900-BC51-91C49CB12973}"/>
                </a:ext>
              </a:extLst>
            </p:cNvPr>
            <p:cNvSpPr txBox="1"/>
            <p:nvPr/>
          </p:nvSpPr>
          <p:spPr>
            <a:xfrm>
              <a:off x="8456904" y="2352781"/>
              <a:ext cx="104029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B0F0"/>
                  </a:solidFill>
                </a:rPr>
                <a:t>7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00EE6AA-102F-F931-4CB8-CA47CA16FC0A}"/>
                </a:ext>
              </a:extLst>
            </p:cNvPr>
            <p:cNvCxnSpPr/>
            <p:nvPr/>
          </p:nvCxnSpPr>
          <p:spPr>
            <a:xfrm>
              <a:off x="8554276" y="2384570"/>
              <a:ext cx="828000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BA7A893-68B0-0C9C-0771-17877CD2090C}"/>
              </a:ext>
            </a:extLst>
          </p:cNvPr>
          <p:cNvGrpSpPr/>
          <p:nvPr/>
        </p:nvGrpSpPr>
        <p:grpSpPr>
          <a:xfrm>
            <a:off x="7532735" y="2485303"/>
            <a:ext cx="1040296" cy="707886"/>
            <a:chOff x="6469077" y="2352781"/>
            <a:chExt cx="1040296" cy="707886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C83A733-AC99-616A-B151-62F44AB0F607}"/>
                </a:ext>
              </a:extLst>
            </p:cNvPr>
            <p:cNvSpPr txBox="1"/>
            <p:nvPr/>
          </p:nvSpPr>
          <p:spPr>
            <a:xfrm>
              <a:off x="6469077" y="2352781"/>
              <a:ext cx="104029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B0F0"/>
                  </a:solidFill>
                </a:rPr>
                <a:t>7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1D6A6C9-3CE9-D1CE-3DE6-F73B48293C8F}"/>
                </a:ext>
              </a:extLst>
            </p:cNvPr>
            <p:cNvCxnSpPr/>
            <p:nvPr/>
          </p:nvCxnSpPr>
          <p:spPr>
            <a:xfrm>
              <a:off x="6566449" y="2384570"/>
              <a:ext cx="828000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A1C040D-93CC-C98C-DC40-5AAE0F04BA4D}"/>
              </a:ext>
            </a:extLst>
          </p:cNvPr>
          <p:cNvCxnSpPr/>
          <p:nvPr/>
        </p:nvCxnSpPr>
        <p:spPr>
          <a:xfrm flipH="1">
            <a:off x="9038461" y="1753061"/>
            <a:ext cx="642730" cy="1308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51CCC764-4888-228E-DC31-22DB07D7EEED}"/>
              </a:ext>
            </a:extLst>
          </p:cNvPr>
          <p:cNvSpPr txBox="1"/>
          <p:nvPr/>
        </p:nvSpPr>
        <p:spPr>
          <a:xfrm>
            <a:off x="8458676" y="3255375"/>
            <a:ext cx="1040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</a:rPr>
              <a:t>ب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96C15F3-B2FE-515B-3E5D-CEEC550E8222}"/>
              </a:ext>
            </a:extLst>
          </p:cNvPr>
          <p:cNvCxnSpPr/>
          <p:nvPr/>
        </p:nvCxnSpPr>
        <p:spPr>
          <a:xfrm>
            <a:off x="6761104" y="3279092"/>
            <a:ext cx="3240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F1E2C6D2-87A6-F769-6F1F-C09E84369032}"/>
              </a:ext>
            </a:extLst>
          </p:cNvPr>
          <p:cNvSpPr txBox="1"/>
          <p:nvPr/>
        </p:nvSpPr>
        <p:spPr>
          <a:xfrm>
            <a:off x="7663545" y="3264788"/>
            <a:ext cx="1040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</a:rPr>
              <a:t>=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7DBB3E3-C6AE-5C5F-8916-6D916169093A}"/>
              </a:ext>
            </a:extLst>
          </p:cNvPr>
          <p:cNvSpPr txBox="1"/>
          <p:nvPr/>
        </p:nvSpPr>
        <p:spPr>
          <a:xfrm>
            <a:off x="6868414" y="3274201"/>
            <a:ext cx="1040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</a:rPr>
              <a:t>7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76A2C0-6901-8C01-EA0D-EC89C7CEF449}"/>
              </a:ext>
            </a:extLst>
          </p:cNvPr>
          <p:cNvGrpSpPr/>
          <p:nvPr/>
        </p:nvGrpSpPr>
        <p:grpSpPr>
          <a:xfrm>
            <a:off x="3236515" y="2527366"/>
            <a:ext cx="1859057" cy="525051"/>
            <a:chOff x="3846442" y="781878"/>
            <a:chExt cx="3115329" cy="585941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243D930-E714-ADBA-26E4-EEB04A6AA071}"/>
                </a:ext>
              </a:extLst>
            </p:cNvPr>
            <p:cNvCxnSpPr/>
            <p:nvPr/>
          </p:nvCxnSpPr>
          <p:spPr>
            <a:xfrm>
              <a:off x="5148461" y="781878"/>
              <a:ext cx="181331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15D33D5-7840-2C79-5912-771791D232FA}"/>
                </a:ext>
              </a:extLst>
            </p:cNvPr>
            <p:cNvCxnSpPr/>
            <p:nvPr/>
          </p:nvCxnSpPr>
          <p:spPr>
            <a:xfrm>
              <a:off x="3846442" y="1367819"/>
              <a:ext cx="1332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FAF64E0-B73F-7EBB-499E-6C038848B39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70411" y="1079819"/>
              <a:ext cx="57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0D11F75-7437-256D-F4BF-5BF2BAAA5BA0}"/>
              </a:ext>
            </a:extLst>
          </p:cNvPr>
          <p:cNvSpPr txBox="1"/>
          <p:nvPr/>
        </p:nvSpPr>
        <p:spPr>
          <a:xfrm>
            <a:off x="3900874" y="2594564"/>
            <a:ext cx="1291379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DC71267-D7A0-3A96-79D9-277927777C8F}"/>
              </a:ext>
            </a:extLst>
          </p:cNvPr>
          <p:cNvSpPr txBox="1"/>
          <p:nvPr/>
        </p:nvSpPr>
        <p:spPr>
          <a:xfrm>
            <a:off x="3359905" y="2512674"/>
            <a:ext cx="578548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D41B8F1-7D05-783A-6CE5-1775DD7FAF40}"/>
              </a:ext>
            </a:extLst>
          </p:cNvPr>
          <p:cNvSpPr txBox="1"/>
          <p:nvPr/>
        </p:nvSpPr>
        <p:spPr>
          <a:xfrm>
            <a:off x="4010355" y="1950699"/>
            <a:ext cx="121329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02A1A6A-1677-D27B-E532-DD0D0F5B7D3F}"/>
              </a:ext>
            </a:extLst>
          </p:cNvPr>
          <p:cNvSpPr txBox="1"/>
          <p:nvPr/>
        </p:nvSpPr>
        <p:spPr>
          <a:xfrm>
            <a:off x="3852651" y="3070566"/>
            <a:ext cx="1339602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49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B255D38-638E-82F5-4807-6B594FF22BA2}"/>
              </a:ext>
            </a:extLst>
          </p:cNvPr>
          <p:cNvCxnSpPr>
            <a:cxnSpLocks/>
          </p:cNvCxnSpPr>
          <p:nvPr/>
        </p:nvCxnSpPr>
        <p:spPr>
          <a:xfrm>
            <a:off x="5327241" y="3362954"/>
            <a:ext cx="2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6650C48-32F3-89CB-4D80-587F7AC22D83}"/>
              </a:ext>
            </a:extLst>
          </p:cNvPr>
          <p:cNvSpPr txBox="1"/>
          <p:nvPr/>
        </p:nvSpPr>
        <p:spPr>
          <a:xfrm>
            <a:off x="3988461" y="3618731"/>
            <a:ext cx="1096205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00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25A5940-DD13-FD6B-AB2C-7D9CF852ACAD}"/>
              </a:ext>
            </a:extLst>
          </p:cNvPr>
          <p:cNvCxnSpPr>
            <a:cxnSpLocks/>
          </p:cNvCxnSpPr>
          <p:nvPr/>
        </p:nvCxnSpPr>
        <p:spPr>
          <a:xfrm>
            <a:off x="3814304" y="3628144"/>
            <a:ext cx="1605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3585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7" grpId="0"/>
      <p:bldP spid="69" grpId="0"/>
      <p:bldP spid="70" grpId="0"/>
      <p:bldP spid="75" grpId="0"/>
      <p:bldP spid="76" grpId="0"/>
      <p:bldP spid="77" grpId="0"/>
      <p:bldP spid="78" grpId="0"/>
      <p:bldP spid="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iagram&#10;&#10;Description automatically generated">
            <a:extLst>
              <a:ext uri="{FF2B5EF4-FFF2-40B4-BE49-F238E27FC236}">
                <a16:creationId xmlns:a16="http://schemas.microsoft.com/office/drawing/2014/main" id="{938B472D-E5AA-C975-E874-D35DED4685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23689" b="23689"/>
          <a:stretch>
            <a:fillRect/>
          </a:stretch>
        </p:blipFill>
        <p:spPr/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CF5A5F-BC54-B03D-B921-68B425CD8C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26" t="18082" r="20545" b="44693"/>
          <a:stretch/>
        </p:blipFill>
        <p:spPr>
          <a:xfrm>
            <a:off x="2984839" y="1881808"/>
            <a:ext cx="6222321" cy="21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6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iagram&#10;&#10;Description automatically generated">
            <a:extLst>
              <a:ext uri="{FF2B5EF4-FFF2-40B4-BE49-F238E27FC236}">
                <a16:creationId xmlns:a16="http://schemas.microsoft.com/office/drawing/2014/main" id="{938B472D-E5AA-C975-E874-D35DED4685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23689" b="23689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D7E099-08BF-53F1-3B7C-399D2A415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70" t="18524" r="24404" b="37535"/>
          <a:stretch/>
        </p:blipFill>
        <p:spPr>
          <a:xfrm>
            <a:off x="2959332" y="1822174"/>
            <a:ext cx="6273335" cy="240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15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4FBFA1-EE0A-CD5F-91D3-EE5024097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260665" y="1691092"/>
            <a:ext cx="3975244" cy="996551"/>
          </a:xfrm>
        </p:spPr>
        <p:txBody>
          <a:bodyPr/>
          <a:lstStyle/>
          <a:p>
            <a:pPr algn="ctr"/>
            <a:r>
              <a:rPr lang="ar-KW" sz="7200" spc="0" dirty="0">
                <a:ln w="19050">
                  <a:noFill/>
                </a:ln>
                <a:solidFill>
                  <a:schemeClr val="accent1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التقييم المختصر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35FB97-B506-A6BB-78BC-E50F29449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54"/>
          <a:stretch/>
        </p:blipFill>
        <p:spPr>
          <a:xfrm>
            <a:off x="2632785" y="268922"/>
            <a:ext cx="6134892" cy="33489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687224-884E-96A2-401E-C13ED5F73AB6}"/>
              </a:ext>
            </a:extLst>
          </p:cNvPr>
          <p:cNvSpPr txBox="1"/>
          <p:nvPr/>
        </p:nvSpPr>
        <p:spPr>
          <a:xfrm>
            <a:off x="304800" y="268922"/>
            <a:ext cx="2047461" cy="646331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1" anchor="b">
            <a:spAutoFit/>
          </a:bodyPr>
          <a:lstStyle/>
          <a:p>
            <a:pPr algn="ctr" rtl="1"/>
            <a:r>
              <a:rPr lang="ar-KW" sz="3600" b="1" dirty="0"/>
              <a:t>صفحة  107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CAA091-050E-0469-65C9-17200B980069}"/>
              </a:ext>
            </a:extLst>
          </p:cNvPr>
          <p:cNvGrpSpPr/>
          <p:nvPr/>
        </p:nvGrpSpPr>
        <p:grpSpPr>
          <a:xfrm>
            <a:off x="6962572" y="2815266"/>
            <a:ext cx="1040296" cy="707886"/>
            <a:chOff x="8456904" y="2352781"/>
            <a:chExt cx="1040296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BC565D-6B11-4497-4ECC-BC75175D568E}"/>
                </a:ext>
              </a:extLst>
            </p:cNvPr>
            <p:cNvSpPr txBox="1"/>
            <p:nvPr/>
          </p:nvSpPr>
          <p:spPr>
            <a:xfrm>
              <a:off x="8456904" y="2352781"/>
              <a:ext cx="104029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B0F0"/>
                  </a:solidFill>
                </a:rPr>
                <a:t>9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6DD26BC-3425-F2F9-FDAF-378E72507118}"/>
                </a:ext>
              </a:extLst>
            </p:cNvPr>
            <p:cNvCxnSpPr/>
            <p:nvPr/>
          </p:nvCxnSpPr>
          <p:spPr>
            <a:xfrm>
              <a:off x="8554276" y="2384570"/>
              <a:ext cx="828000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4306EF-0612-1FF4-FD5B-5644ECF742AD}"/>
              </a:ext>
            </a:extLst>
          </p:cNvPr>
          <p:cNvGrpSpPr/>
          <p:nvPr/>
        </p:nvGrpSpPr>
        <p:grpSpPr>
          <a:xfrm>
            <a:off x="4892320" y="2795905"/>
            <a:ext cx="1040296" cy="707886"/>
            <a:chOff x="6469077" y="2352781"/>
            <a:chExt cx="1040296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FD1EB8-38B7-EA1B-A019-90B74B53F43F}"/>
                </a:ext>
              </a:extLst>
            </p:cNvPr>
            <p:cNvSpPr txBox="1"/>
            <p:nvPr/>
          </p:nvSpPr>
          <p:spPr>
            <a:xfrm>
              <a:off x="6469077" y="2352781"/>
              <a:ext cx="104029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B0F0"/>
                  </a:solidFill>
                </a:rPr>
                <a:t>9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F4654D0-C6F5-554F-B6A3-D6ECD8DC9DCB}"/>
                </a:ext>
              </a:extLst>
            </p:cNvPr>
            <p:cNvCxnSpPr/>
            <p:nvPr/>
          </p:nvCxnSpPr>
          <p:spPr>
            <a:xfrm>
              <a:off x="6566449" y="2384570"/>
              <a:ext cx="828000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5C38E6-35ED-17BF-9FE3-4F012E150048}"/>
              </a:ext>
            </a:extLst>
          </p:cNvPr>
          <p:cNvCxnSpPr/>
          <p:nvPr/>
        </p:nvCxnSpPr>
        <p:spPr>
          <a:xfrm flipH="1">
            <a:off x="6792218" y="2230139"/>
            <a:ext cx="642730" cy="1308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CC8156E-44B8-C076-FD4C-0E613EBC1400}"/>
              </a:ext>
            </a:extLst>
          </p:cNvPr>
          <p:cNvSpPr txBox="1"/>
          <p:nvPr/>
        </p:nvSpPr>
        <p:spPr>
          <a:xfrm>
            <a:off x="6212433" y="3732453"/>
            <a:ext cx="1040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</a:rPr>
              <a:t>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53DE15-3EC9-EEFF-FDFB-0D56C77FCCFB}"/>
              </a:ext>
            </a:extLst>
          </p:cNvPr>
          <p:cNvCxnSpPr/>
          <p:nvPr/>
        </p:nvCxnSpPr>
        <p:spPr>
          <a:xfrm>
            <a:off x="4777068" y="3567080"/>
            <a:ext cx="3240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0AE840F-CAA5-AB61-963E-E73A423C4210}"/>
              </a:ext>
            </a:extLst>
          </p:cNvPr>
          <p:cNvSpPr txBox="1"/>
          <p:nvPr/>
        </p:nvSpPr>
        <p:spPr>
          <a:xfrm>
            <a:off x="5417302" y="3741866"/>
            <a:ext cx="1040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0DEA34-E01A-D86E-5125-6E4F3F19EE27}"/>
              </a:ext>
            </a:extLst>
          </p:cNvPr>
          <p:cNvSpPr txBox="1"/>
          <p:nvPr/>
        </p:nvSpPr>
        <p:spPr>
          <a:xfrm>
            <a:off x="4622171" y="3751279"/>
            <a:ext cx="1040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</a:rPr>
              <a:t>5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DEDB30-27A4-8B69-8704-EA222E7EEE10}"/>
              </a:ext>
            </a:extLst>
          </p:cNvPr>
          <p:cNvGrpSpPr/>
          <p:nvPr/>
        </p:nvGrpSpPr>
        <p:grpSpPr>
          <a:xfrm>
            <a:off x="990272" y="3004444"/>
            <a:ext cx="1859057" cy="525051"/>
            <a:chOff x="3846442" y="781878"/>
            <a:chExt cx="3115329" cy="5859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72FE455-A54B-5C71-FFB5-CC44FD393CFB}"/>
                </a:ext>
              </a:extLst>
            </p:cNvPr>
            <p:cNvCxnSpPr/>
            <p:nvPr/>
          </p:nvCxnSpPr>
          <p:spPr>
            <a:xfrm>
              <a:off x="5148461" y="781878"/>
              <a:ext cx="181331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9ECAE8-DD44-45F2-EC62-79DCFDC14B3D}"/>
                </a:ext>
              </a:extLst>
            </p:cNvPr>
            <p:cNvCxnSpPr/>
            <p:nvPr/>
          </p:nvCxnSpPr>
          <p:spPr>
            <a:xfrm>
              <a:off x="3846442" y="1367819"/>
              <a:ext cx="1332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68353F2-BE97-EE15-0396-63E59E9C1E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70411" y="1079819"/>
              <a:ext cx="57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567F2E6-197A-3BC2-6098-DA08F86858EC}"/>
              </a:ext>
            </a:extLst>
          </p:cNvPr>
          <p:cNvSpPr txBox="1"/>
          <p:nvPr/>
        </p:nvSpPr>
        <p:spPr>
          <a:xfrm>
            <a:off x="1654631" y="3071642"/>
            <a:ext cx="1291379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933722-0B8B-3BC4-DAE7-C754A177251C}"/>
              </a:ext>
            </a:extLst>
          </p:cNvPr>
          <p:cNvSpPr txBox="1"/>
          <p:nvPr/>
        </p:nvSpPr>
        <p:spPr>
          <a:xfrm>
            <a:off x="1113662" y="2989752"/>
            <a:ext cx="578548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C10B40-1CE4-B946-8CD2-C778E8F34A67}"/>
              </a:ext>
            </a:extLst>
          </p:cNvPr>
          <p:cNvSpPr txBox="1"/>
          <p:nvPr/>
        </p:nvSpPr>
        <p:spPr>
          <a:xfrm>
            <a:off x="1764112" y="2427777"/>
            <a:ext cx="121329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E25F7C-A284-5871-7071-C370B74D7F4F}"/>
              </a:ext>
            </a:extLst>
          </p:cNvPr>
          <p:cNvSpPr txBox="1"/>
          <p:nvPr/>
        </p:nvSpPr>
        <p:spPr>
          <a:xfrm>
            <a:off x="1606408" y="3547644"/>
            <a:ext cx="1339602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45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75D4AEB-CD47-1052-6EF1-AB2F269A9C91}"/>
              </a:ext>
            </a:extLst>
          </p:cNvPr>
          <p:cNvCxnSpPr>
            <a:cxnSpLocks/>
          </p:cNvCxnSpPr>
          <p:nvPr/>
        </p:nvCxnSpPr>
        <p:spPr>
          <a:xfrm>
            <a:off x="3080998" y="3840032"/>
            <a:ext cx="2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980BEB3-A35E-11AA-BC3B-B6308292BE50}"/>
              </a:ext>
            </a:extLst>
          </p:cNvPr>
          <p:cNvSpPr txBox="1"/>
          <p:nvPr/>
        </p:nvSpPr>
        <p:spPr>
          <a:xfrm>
            <a:off x="1742218" y="4095809"/>
            <a:ext cx="1096205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00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567F8D3-CABF-C17C-B069-BE4DA6F6C460}"/>
              </a:ext>
            </a:extLst>
          </p:cNvPr>
          <p:cNvCxnSpPr>
            <a:cxnSpLocks/>
          </p:cNvCxnSpPr>
          <p:nvPr/>
        </p:nvCxnSpPr>
        <p:spPr>
          <a:xfrm>
            <a:off x="1568061" y="4105222"/>
            <a:ext cx="1605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25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6" grpId="0"/>
      <p:bldP spid="27" grpId="0"/>
      <p:bldP spid="28" grpId="0"/>
      <p:bldP spid="29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Diagram&#10;&#10;Description automatically generated">
            <a:extLst>
              <a:ext uri="{FF2B5EF4-FFF2-40B4-BE49-F238E27FC236}">
                <a16:creationId xmlns:a16="http://schemas.microsoft.com/office/drawing/2014/main" id="{7D4B8E24-5D88-3E1D-4327-BDB0D1A7C3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3338" b="3338"/>
          <a:stretch>
            <a:fillRect/>
          </a:stretch>
        </p:blipFill>
        <p:spPr>
          <a:xfrm>
            <a:off x="0" y="490330"/>
            <a:ext cx="6848474" cy="636767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721E4E-1CF9-4084-8287-4B709FD12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445" y="2322480"/>
            <a:ext cx="6224555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37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46EEC6-BB0B-CFFB-3300-9D189868E137}"/>
              </a:ext>
            </a:extLst>
          </p:cNvPr>
          <p:cNvGrpSpPr/>
          <p:nvPr/>
        </p:nvGrpSpPr>
        <p:grpSpPr>
          <a:xfrm>
            <a:off x="385131" y="275855"/>
            <a:ext cx="1925781" cy="1344684"/>
            <a:chOff x="385131" y="275855"/>
            <a:chExt cx="1925781" cy="134468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192BE53-0CEC-4E65-9754-EACFAC8D9D25}"/>
                </a:ext>
              </a:extLst>
            </p:cNvPr>
            <p:cNvGrpSpPr/>
            <p:nvPr/>
          </p:nvGrpSpPr>
          <p:grpSpPr>
            <a:xfrm>
              <a:off x="385131" y="275855"/>
              <a:ext cx="1925781" cy="1344684"/>
              <a:chOff x="1687476" y="19449"/>
              <a:chExt cx="8589585" cy="3586324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B49B26E8-D705-4394-BAF5-EB2FAE612655}"/>
                  </a:ext>
                </a:extLst>
              </p:cNvPr>
              <p:cNvSpPr/>
              <p:nvPr/>
            </p:nvSpPr>
            <p:spPr>
              <a:xfrm>
                <a:off x="4134060" y="730051"/>
                <a:ext cx="3497691" cy="1484244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78D26F5E-FA40-4A7D-BBBA-6916DFBF3C61}"/>
                  </a:ext>
                </a:extLst>
              </p:cNvPr>
              <p:cNvSpPr/>
              <p:nvPr/>
            </p:nvSpPr>
            <p:spPr>
              <a:xfrm>
                <a:off x="1914939" y="1472173"/>
                <a:ext cx="8362122" cy="2133600"/>
              </a:xfrm>
              <a:prstGeom prst="roundRect">
                <a:avLst>
                  <a:gd name="adj" fmla="val 29710"/>
                </a:avLst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38E1E62-2A8B-4735-B751-F4341D69A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>
                <a:off x="1687476" y="19449"/>
                <a:ext cx="2869096" cy="2133600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6B6A82-16F1-498D-A28D-FF72AE0C9387}"/>
                </a:ext>
              </a:extLst>
            </p:cNvPr>
            <p:cNvSpPr/>
            <p:nvPr/>
          </p:nvSpPr>
          <p:spPr>
            <a:xfrm>
              <a:off x="385131" y="948197"/>
              <a:ext cx="182614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صفحة 104</a:t>
              </a:r>
              <a:endParaRPr kumimoji="0" lang="en-US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" descr="50Th Anniversary Sticker by Sesame Street for iOS &amp; Android | GIPHY">
            <a:extLst>
              <a:ext uri="{FF2B5EF4-FFF2-40B4-BE49-F238E27FC236}">
                <a16:creationId xmlns:a16="http://schemas.microsoft.com/office/drawing/2014/main" id="{C85BD3FD-9C4B-4371-BD0D-8973058A68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193" y="4018379"/>
            <a:ext cx="5070965" cy="26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739F1D3F-85D8-49C2-99C1-1C7380E82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pic>
        <p:nvPicPr>
          <p:cNvPr id="43" name="Picture 42" descr="Table&#10;&#10;Description automatically generated">
            <a:extLst>
              <a:ext uri="{FF2B5EF4-FFF2-40B4-BE49-F238E27FC236}">
                <a16:creationId xmlns:a16="http://schemas.microsoft.com/office/drawing/2014/main" id="{5EC3D4EC-57D2-7595-CA97-8FF072782D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632" b="90012"/>
          <a:stretch/>
        </p:blipFill>
        <p:spPr>
          <a:xfrm>
            <a:off x="5106940" y="250618"/>
            <a:ext cx="6699929" cy="1139866"/>
          </a:xfrm>
          <a:prstGeom prst="rect">
            <a:avLst/>
          </a:prstGeom>
        </p:spPr>
      </p:pic>
      <p:pic>
        <p:nvPicPr>
          <p:cNvPr id="45" name="Picture 44" descr="Table&#10;&#10;Description automatically generated">
            <a:extLst>
              <a:ext uri="{FF2B5EF4-FFF2-40B4-BE49-F238E27FC236}">
                <a16:creationId xmlns:a16="http://schemas.microsoft.com/office/drawing/2014/main" id="{6DAF9FD2-3687-0BD6-2933-4B4E6DDA43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035" r="50522" b="45654"/>
          <a:stretch/>
        </p:blipFill>
        <p:spPr>
          <a:xfrm>
            <a:off x="3596105" y="1620539"/>
            <a:ext cx="6429165" cy="444920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DAAD79A-7B66-3B55-597A-AE176707C2CB}"/>
              </a:ext>
            </a:extLst>
          </p:cNvPr>
          <p:cNvGrpSpPr/>
          <p:nvPr/>
        </p:nvGrpSpPr>
        <p:grpSpPr>
          <a:xfrm>
            <a:off x="8456904" y="2352781"/>
            <a:ext cx="1040296" cy="707886"/>
            <a:chOff x="8456904" y="2352781"/>
            <a:chExt cx="1040296" cy="70788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FD6540A-FA98-4AB5-AAA9-DCB0D5CE59DF}"/>
                </a:ext>
              </a:extLst>
            </p:cNvPr>
            <p:cNvSpPr txBox="1"/>
            <p:nvPr/>
          </p:nvSpPr>
          <p:spPr>
            <a:xfrm>
              <a:off x="8456904" y="2352781"/>
              <a:ext cx="104029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B0F0"/>
                  </a:solidFill>
                </a:rPr>
                <a:t>0,9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0C8B5A-41DF-1402-EC7B-FFC7E5E21606}"/>
                </a:ext>
              </a:extLst>
            </p:cNvPr>
            <p:cNvCxnSpPr/>
            <p:nvPr/>
          </p:nvCxnSpPr>
          <p:spPr>
            <a:xfrm>
              <a:off x="8554276" y="2384570"/>
              <a:ext cx="828000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67D39E-7BE7-0EBE-26B3-B2E0BAA1325D}"/>
              </a:ext>
            </a:extLst>
          </p:cNvPr>
          <p:cNvGrpSpPr/>
          <p:nvPr/>
        </p:nvGrpSpPr>
        <p:grpSpPr>
          <a:xfrm>
            <a:off x="6469077" y="2352781"/>
            <a:ext cx="1040296" cy="707886"/>
            <a:chOff x="6469077" y="2352781"/>
            <a:chExt cx="1040296" cy="70788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1F8E16B-78AE-BCEF-CA15-3C01D574962E}"/>
                </a:ext>
              </a:extLst>
            </p:cNvPr>
            <p:cNvSpPr txBox="1"/>
            <p:nvPr/>
          </p:nvSpPr>
          <p:spPr>
            <a:xfrm>
              <a:off x="6469077" y="2352781"/>
              <a:ext cx="104029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B0F0"/>
                  </a:solidFill>
                </a:rPr>
                <a:t>0,9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5ED62AA-BFAB-35C0-6B57-879A017443F6}"/>
                </a:ext>
              </a:extLst>
            </p:cNvPr>
            <p:cNvCxnSpPr/>
            <p:nvPr/>
          </p:nvCxnSpPr>
          <p:spPr>
            <a:xfrm>
              <a:off x="6566449" y="2384570"/>
              <a:ext cx="828000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59CC7C3-98DD-2126-3161-7E6B9847AB81}"/>
              </a:ext>
            </a:extLst>
          </p:cNvPr>
          <p:cNvCxnSpPr/>
          <p:nvPr/>
        </p:nvCxnSpPr>
        <p:spPr>
          <a:xfrm flipH="1">
            <a:off x="8613913" y="1620539"/>
            <a:ext cx="642730" cy="1308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F2EBCFE-ABBE-8FD3-A409-C65E5922CB16}"/>
              </a:ext>
            </a:extLst>
          </p:cNvPr>
          <p:cNvSpPr txBox="1"/>
          <p:nvPr/>
        </p:nvSpPr>
        <p:spPr>
          <a:xfrm>
            <a:off x="8034128" y="3122853"/>
            <a:ext cx="1040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</a:rPr>
              <a:t>ص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19FF0E9-658C-A5BB-19EE-E04F3D59549E}"/>
              </a:ext>
            </a:extLst>
          </p:cNvPr>
          <p:cNvCxnSpPr/>
          <p:nvPr/>
        </p:nvCxnSpPr>
        <p:spPr>
          <a:xfrm>
            <a:off x="6336556" y="3146570"/>
            <a:ext cx="3240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A04E40F-8BEF-EE3D-914F-535A4A8D484F}"/>
              </a:ext>
            </a:extLst>
          </p:cNvPr>
          <p:cNvSpPr txBox="1"/>
          <p:nvPr/>
        </p:nvSpPr>
        <p:spPr>
          <a:xfrm>
            <a:off x="7238997" y="3132266"/>
            <a:ext cx="1040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</a:rPr>
              <a:t>=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CD269C-9E9A-A173-2CC8-5D2A55303E58}"/>
              </a:ext>
            </a:extLst>
          </p:cNvPr>
          <p:cNvSpPr txBox="1"/>
          <p:nvPr/>
        </p:nvSpPr>
        <p:spPr>
          <a:xfrm>
            <a:off x="6443866" y="3141679"/>
            <a:ext cx="1040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</a:rPr>
              <a:t>8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FE06A6A-F8CC-B805-93B6-91E3B792ADB7}"/>
              </a:ext>
            </a:extLst>
          </p:cNvPr>
          <p:cNvGrpSpPr/>
          <p:nvPr/>
        </p:nvGrpSpPr>
        <p:grpSpPr>
          <a:xfrm>
            <a:off x="2811967" y="2394844"/>
            <a:ext cx="1859057" cy="525051"/>
            <a:chOff x="3846442" y="781878"/>
            <a:chExt cx="3115329" cy="58594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D27E6B2-9771-35A1-1835-54236F9333FA}"/>
                </a:ext>
              </a:extLst>
            </p:cNvPr>
            <p:cNvCxnSpPr/>
            <p:nvPr/>
          </p:nvCxnSpPr>
          <p:spPr>
            <a:xfrm>
              <a:off x="5148461" y="781878"/>
              <a:ext cx="181331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F6CFB36-69E3-7173-1AF5-758325E183D0}"/>
                </a:ext>
              </a:extLst>
            </p:cNvPr>
            <p:cNvCxnSpPr/>
            <p:nvPr/>
          </p:nvCxnSpPr>
          <p:spPr>
            <a:xfrm>
              <a:off x="3846442" y="1367819"/>
              <a:ext cx="1332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29434CB-975C-E8AE-806E-FF3EA4D398F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70411" y="1079819"/>
              <a:ext cx="57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9CA2208B-D33E-69D6-1BAB-E1878F05C39F}"/>
              </a:ext>
            </a:extLst>
          </p:cNvPr>
          <p:cNvSpPr txBox="1"/>
          <p:nvPr/>
        </p:nvSpPr>
        <p:spPr>
          <a:xfrm>
            <a:off x="3476326" y="2462042"/>
            <a:ext cx="1291379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80C15D8-10D7-BE84-16E0-3B9FB91B3CDB}"/>
              </a:ext>
            </a:extLst>
          </p:cNvPr>
          <p:cNvSpPr txBox="1"/>
          <p:nvPr/>
        </p:nvSpPr>
        <p:spPr>
          <a:xfrm>
            <a:off x="2935357" y="2380152"/>
            <a:ext cx="578548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75E09AA-0B82-3D2E-903C-C95E47A4AEC8}"/>
              </a:ext>
            </a:extLst>
          </p:cNvPr>
          <p:cNvSpPr txBox="1"/>
          <p:nvPr/>
        </p:nvSpPr>
        <p:spPr>
          <a:xfrm>
            <a:off x="3585807" y="1818177"/>
            <a:ext cx="121329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B1749BA-4801-E4D5-FAAC-5F65183D1ED9}"/>
              </a:ext>
            </a:extLst>
          </p:cNvPr>
          <p:cNvSpPr txBox="1"/>
          <p:nvPr/>
        </p:nvSpPr>
        <p:spPr>
          <a:xfrm>
            <a:off x="3428103" y="2938044"/>
            <a:ext cx="1339602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72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DAF3DB2-907A-8C4E-2E96-FAEB4DA9ABDB}"/>
              </a:ext>
            </a:extLst>
          </p:cNvPr>
          <p:cNvCxnSpPr>
            <a:cxnSpLocks/>
          </p:cNvCxnSpPr>
          <p:nvPr/>
        </p:nvCxnSpPr>
        <p:spPr>
          <a:xfrm>
            <a:off x="4902693" y="3230432"/>
            <a:ext cx="2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63DC390F-EF04-BB16-1986-D0A5848060EC}"/>
              </a:ext>
            </a:extLst>
          </p:cNvPr>
          <p:cNvSpPr txBox="1"/>
          <p:nvPr/>
        </p:nvSpPr>
        <p:spPr>
          <a:xfrm>
            <a:off x="3563913" y="3486209"/>
            <a:ext cx="1096205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FF0000"/>
                </a:solidFill>
              </a:rPr>
              <a:t>00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C78FD22-863A-C106-8F35-C9F2FA0A0704}"/>
              </a:ext>
            </a:extLst>
          </p:cNvPr>
          <p:cNvCxnSpPr>
            <a:cxnSpLocks/>
          </p:cNvCxnSpPr>
          <p:nvPr/>
        </p:nvCxnSpPr>
        <p:spPr>
          <a:xfrm>
            <a:off x="3389756" y="3495622"/>
            <a:ext cx="1605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928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5" grpId="0"/>
      <p:bldP spid="57" grpId="0"/>
      <p:bldP spid="58" grpId="0"/>
      <p:bldP spid="63" grpId="0"/>
      <p:bldP spid="64" grpId="0"/>
      <p:bldP spid="65" grpId="0"/>
      <p:bldP spid="66" grpId="0"/>
      <p:bldP spid="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ute clouds clipart png 3 » Clipart Station">
            <a:extLst>
              <a:ext uri="{FF2B5EF4-FFF2-40B4-BE49-F238E27FC236}">
                <a16:creationId xmlns:a16="http://schemas.microsoft.com/office/drawing/2014/main" id="{6321B15C-D4B2-4493-84A9-CC7FF02BA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" y="1256739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3BD1C7-9BE1-4FD4-A5FE-1961D39045D9}"/>
              </a:ext>
            </a:extLst>
          </p:cNvPr>
          <p:cNvSpPr/>
          <p:nvPr/>
        </p:nvSpPr>
        <p:spPr>
          <a:xfrm>
            <a:off x="0" y="3562351"/>
            <a:ext cx="12192000" cy="32956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C97B9A-3C89-490F-B86E-571AE4E1D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4" y="0"/>
            <a:ext cx="5086554" cy="6858000"/>
          </a:xfrm>
          <a:prstGeom prst="rect">
            <a:avLst/>
          </a:prstGeom>
        </p:spPr>
      </p:pic>
      <p:pic>
        <p:nvPicPr>
          <p:cNvPr id="8" name="Picture 2" descr="Cute clouds clipart png 3 » Clipart Station">
            <a:extLst>
              <a:ext uri="{FF2B5EF4-FFF2-40B4-BE49-F238E27FC236}">
                <a16:creationId xmlns:a16="http://schemas.microsoft.com/office/drawing/2014/main" id="{A8F8C1A6-C60A-4374-AF5F-9FA94A4E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85" y="207865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clouds clipart png 3 » Clipart Station">
            <a:extLst>
              <a:ext uri="{FF2B5EF4-FFF2-40B4-BE49-F238E27FC236}">
                <a16:creationId xmlns:a16="http://schemas.microsoft.com/office/drawing/2014/main" id="{3DF13DE7-06C5-4F5B-97B9-529733DE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814" y="207865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0D7F27-2B40-DD31-FF8B-452B92929D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7" t="14243" r="16704" b="19798"/>
          <a:stretch/>
        </p:blipFill>
        <p:spPr>
          <a:xfrm>
            <a:off x="6165273" y="346362"/>
            <a:ext cx="4239490" cy="45235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433130-8325-1EBD-A430-D2B9FB475C0D}"/>
              </a:ext>
            </a:extLst>
          </p:cNvPr>
          <p:cNvSpPr/>
          <p:nvPr/>
        </p:nvSpPr>
        <p:spPr>
          <a:xfrm>
            <a:off x="60975" y="207865"/>
            <a:ext cx="1054316" cy="256262"/>
          </a:xfrm>
          <a:prstGeom prst="rect">
            <a:avLst/>
          </a:prstGeom>
          <a:solidFill>
            <a:srgbClr val="85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42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9ABB7B-1C82-4A18-8A2E-3A60C439C7AC}"/>
              </a:ext>
            </a:extLst>
          </p:cNvPr>
          <p:cNvSpPr/>
          <p:nvPr/>
        </p:nvSpPr>
        <p:spPr>
          <a:xfrm>
            <a:off x="0" y="3562351"/>
            <a:ext cx="12192000" cy="32956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Cute clouds clipart png 3 » Clipart Station">
            <a:extLst>
              <a:ext uri="{FF2B5EF4-FFF2-40B4-BE49-F238E27FC236}">
                <a16:creationId xmlns:a16="http://schemas.microsoft.com/office/drawing/2014/main" id="{88326967-06AD-4424-AB5D-055FA816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89" y="112952"/>
            <a:ext cx="1226473" cy="73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louds clipart png 3 » Clipart Station">
            <a:extLst>
              <a:ext uri="{FF2B5EF4-FFF2-40B4-BE49-F238E27FC236}">
                <a16:creationId xmlns:a16="http://schemas.microsoft.com/office/drawing/2014/main" id="{8378B05A-2FBA-4331-86B2-144AA367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79" y="151907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clouds clipart png 3 » Clipart Station">
            <a:extLst>
              <a:ext uri="{FF2B5EF4-FFF2-40B4-BE49-F238E27FC236}">
                <a16:creationId xmlns:a16="http://schemas.microsoft.com/office/drawing/2014/main" id="{AC56058D-7A90-47A7-A06D-9CFDB1C0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2" y="363942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C5781A6-DB4B-4B1E-A23F-35887B9D67D0}"/>
              </a:ext>
            </a:extLst>
          </p:cNvPr>
          <p:cNvGrpSpPr/>
          <p:nvPr/>
        </p:nvGrpSpPr>
        <p:grpSpPr>
          <a:xfrm>
            <a:off x="866774" y="212033"/>
            <a:ext cx="4772025" cy="6433933"/>
            <a:chOff x="1323974" y="290715"/>
            <a:chExt cx="4772025" cy="64339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764EA2-449F-4B77-8ACE-41B3846BD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974" y="290715"/>
              <a:ext cx="4772025" cy="643393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13159E-AACA-4078-AEF4-F01355C34281}"/>
                </a:ext>
              </a:extLst>
            </p:cNvPr>
            <p:cNvSpPr/>
            <p:nvPr/>
          </p:nvSpPr>
          <p:spPr>
            <a:xfrm>
              <a:off x="2774581" y="3429000"/>
              <a:ext cx="1921244" cy="153840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72</a:t>
              </a: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9385387-CE12-4791-86F4-B56E44ED7506}"/>
              </a:ext>
            </a:extLst>
          </p:cNvPr>
          <p:cNvSpPr/>
          <p:nvPr/>
        </p:nvSpPr>
        <p:spPr>
          <a:xfrm>
            <a:off x="6263953" y="152173"/>
            <a:ext cx="40270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اختاري الإجابة الصحيحة: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A88250-37FC-44E0-BDD1-A37D213BB99F}"/>
              </a:ext>
            </a:extLst>
          </p:cNvPr>
          <p:cNvGrpSpPr/>
          <p:nvPr/>
        </p:nvGrpSpPr>
        <p:grpSpPr>
          <a:xfrm>
            <a:off x="5270615" y="2008025"/>
            <a:ext cx="2322358" cy="3801492"/>
            <a:chOff x="5270615" y="2008025"/>
            <a:chExt cx="2322358" cy="3801492"/>
          </a:xfrm>
        </p:grpSpPr>
        <p:sp>
          <p:nvSpPr>
            <p:cNvPr id="16" name="Half Frame 15">
              <a:extLst>
                <a:ext uri="{FF2B5EF4-FFF2-40B4-BE49-F238E27FC236}">
                  <a16:creationId xmlns:a16="http://schemas.microsoft.com/office/drawing/2014/main" id="{E866AE24-3B5A-4DDF-855F-531AF6F33383}"/>
                </a:ext>
              </a:extLst>
            </p:cNvPr>
            <p:cNvSpPr/>
            <p:nvPr/>
          </p:nvSpPr>
          <p:spPr>
            <a:xfrm rot="19160315">
              <a:off x="5270615" y="3117480"/>
              <a:ext cx="1717360" cy="1692227"/>
            </a:xfrm>
            <a:prstGeom prst="halfFrame">
              <a:avLst>
                <a:gd name="adj1" fmla="val 19733"/>
                <a:gd name="adj2" fmla="val 23733"/>
              </a:avLst>
            </a:prstGeom>
            <a:solidFill>
              <a:srgbClr val="98989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FFC459F-EDC3-4BF4-9FD8-CEDA4E25DE6D}"/>
                </a:ext>
              </a:extLst>
            </p:cNvPr>
            <p:cNvSpPr/>
            <p:nvPr/>
          </p:nvSpPr>
          <p:spPr>
            <a:xfrm>
              <a:off x="5835010" y="2008025"/>
              <a:ext cx="1757963" cy="1523634"/>
            </a:xfrm>
            <a:prstGeom prst="roundRect">
              <a:avLst/>
            </a:prstGeom>
            <a:solidFill>
              <a:srgbClr val="FFF2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D395B18-7D2D-4F51-B125-EA9EDCE96605}"/>
                </a:ext>
              </a:extLst>
            </p:cNvPr>
            <p:cNvSpPr/>
            <p:nvPr/>
          </p:nvSpPr>
          <p:spPr>
            <a:xfrm>
              <a:off x="5835010" y="4285883"/>
              <a:ext cx="1757963" cy="1523634"/>
            </a:xfrm>
            <a:prstGeom prst="roundRect">
              <a:avLst/>
            </a:prstGeom>
            <a:solidFill>
              <a:srgbClr val="FFF2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DDB5C91-1B56-465F-B872-AB9E04EF779C}"/>
              </a:ext>
            </a:extLst>
          </p:cNvPr>
          <p:cNvSpPr txBox="1"/>
          <p:nvPr/>
        </p:nvSpPr>
        <p:spPr>
          <a:xfrm>
            <a:off x="6424012" y="3350318"/>
            <a:ext cx="67839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BFBD5C-1C3E-497F-A305-2478465C7D18}"/>
              </a:ext>
            </a:extLst>
          </p:cNvPr>
          <p:cNvGrpSpPr/>
          <p:nvPr/>
        </p:nvGrpSpPr>
        <p:grpSpPr>
          <a:xfrm>
            <a:off x="10108275" y="4882679"/>
            <a:ext cx="1735939" cy="1735939"/>
            <a:chOff x="8627498" y="3428999"/>
            <a:chExt cx="1735939" cy="17359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E8D2278-B10F-4A46-9499-30C81AEF8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7498" y="3428999"/>
              <a:ext cx="1735939" cy="1735939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6649885-907E-4AD9-847C-040820FB39AE}"/>
                </a:ext>
              </a:extLst>
            </p:cNvPr>
            <p:cNvSpPr/>
            <p:nvPr/>
          </p:nvSpPr>
          <p:spPr>
            <a:xfrm>
              <a:off x="8925043" y="3734438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53BFE1-1598-4418-982A-28A92C513DE2}"/>
              </a:ext>
            </a:extLst>
          </p:cNvPr>
          <p:cNvGrpSpPr/>
          <p:nvPr/>
        </p:nvGrpSpPr>
        <p:grpSpPr>
          <a:xfrm>
            <a:off x="10097261" y="3030104"/>
            <a:ext cx="1757963" cy="1757963"/>
            <a:chOff x="10027672" y="4805955"/>
            <a:chExt cx="1757963" cy="175796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1CA0C2-C5C5-4B8B-B395-8A0CF680B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672" y="4805955"/>
              <a:ext cx="1757963" cy="1757963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15AD074-01CC-4E9E-875F-E39E0DE7EFA4}"/>
                </a:ext>
              </a:extLst>
            </p:cNvPr>
            <p:cNvSpPr/>
            <p:nvPr/>
          </p:nvSpPr>
          <p:spPr>
            <a:xfrm>
              <a:off x="10336229" y="5149177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4BDD82-6DFB-4E39-8896-9D667562EF32}"/>
              </a:ext>
            </a:extLst>
          </p:cNvPr>
          <p:cNvGrpSpPr/>
          <p:nvPr/>
        </p:nvGrpSpPr>
        <p:grpSpPr>
          <a:xfrm>
            <a:off x="10061664" y="1097766"/>
            <a:ext cx="1757963" cy="1757963"/>
            <a:chOff x="9960996" y="1608602"/>
            <a:chExt cx="1757963" cy="175796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1FD3C79-E29F-4C96-8CEE-D1B145DCD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996" y="1608602"/>
              <a:ext cx="1757963" cy="1757963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FA5EE78-131D-430C-9AEA-F5A1EC1B2982}"/>
                </a:ext>
              </a:extLst>
            </p:cNvPr>
            <p:cNvSpPr/>
            <p:nvPr/>
          </p:nvSpPr>
          <p:spPr>
            <a:xfrm>
              <a:off x="10269553" y="1943906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DFD3A07-E2E0-4821-80F3-9D49188334FF}"/>
              </a:ext>
            </a:extLst>
          </p:cNvPr>
          <p:cNvSpPr txBox="1"/>
          <p:nvPr/>
        </p:nvSpPr>
        <p:spPr>
          <a:xfrm>
            <a:off x="10653546" y="1430616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030700-2E5A-454D-AA26-34CE03B61425}"/>
              </a:ext>
            </a:extLst>
          </p:cNvPr>
          <p:cNvSpPr txBox="1"/>
          <p:nvPr/>
        </p:nvSpPr>
        <p:spPr>
          <a:xfrm>
            <a:off x="10689956" y="3382864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364D98-6838-4F84-909E-E66AF3C310D4}"/>
              </a:ext>
            </a:extLst>
          </p:cNvPr>
          <p:cNvSpPr txBox="1"/>
          <p:nvPr/>
        </p:nvSpPr>
        <p:spPr>
          <a:xfrm>
            <a:off x="10693887" y="5207380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69BF67-9368-E756-42AB-A16A0455584E}"/>
              </a:ext>
            </a:extLst>
          </p:cNvPr>
          <p:cNvSpPr/>
          <p:nvPr/>
        </p:nvSpPr>
        <p:spPr>
          <a:xfrm>
            <a:off x="60975" y="207865"/>
            <a:ext cx="1054316" cy="256262"/>
          </a:xfrm>
          <a:prstGeom prst="rect">
            <a:avLst/>
          </a:prstGeom>
          <a:solidFill>
            <a:srgbClr val="85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3440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34727 0.4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0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9ABB7B-1C82-4A18-8A2E-3A60C439C7AC}"/>
              </a:ext>
            </a:extLst>
          </p:cNvPr>
          <p:cNvSpPr/>
          <p:nvPr/>
        </p:nvSpPr>
        <p:spPr>
          <a:xfrm>
            <a:off x="0" y="3562351"/>
            <a:ext cx="12192000" cy="32956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Cute clouds clipart png 3 » Clipart Station">
            <a:extLst>
              <a:ext uri="{FF2B5EF4-FFF2-40B4-BE49-F238E27FC236}">
                <a16:creationId xmlns:a16="http://schemas.microsoft.com/office/drawing/2014/main" id="{88326967-06AD-4424-AB5D-055FA816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89" y="112952"/>
            <a:ext cx="1226473" cy="73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louds clipart png 3 » Clipart Station">
            <a:extLst>
              <a:ext uri="{FF2B5EF4-FFF2-40B4-BE49-F238E27FC236}">
                <a16:creationId xmlns:a16="http://schemas.microsoft.com/office/drawing/2014/main" id="{8378B05A-2FBA-4331-86B2-144AA367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79" y="151907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clouds clipart png 3 » Clipart Station">
            <a:extLst>
              <a:ext uri="{FF2B5EF4-FFF2-40B4-BE49-F238E27FC236}">
                <a16:creationId xmlns:a16="http://schemas.microsoft.com/office/drawing/2014/main" id="{AC56058D-7A90-47A7-A06D-9CFDB1C0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2" y="363942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C5781A6-DB4B-4B1E-A23F-35887B9D67D0}"/>
              </a:ext>
            </a:extLst>
          </p:cNvPr>
          <p:cNvGrpSpPr/>
          <p:nvPr/>
        </p:nvGrpSpPr>
        <p:grpSpPr>
          <a:xfrm>
            <a:off x="866774" y="212033"/>
            <a:ext cx="4772025" cy="6433933"/>
            <a:chOff x="1323974" y="290715"/>
            <a:chExt cx="4772025" cy="64339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764EA2-449F-4B77-8ACE-41B3846BD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974" y="290715"/>
              <a:ext cx="4772025" cy="643393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13159E-AACA-4078-AEF4-F01355C34281}"/>
                </a:ext>
              </a:extLst>
            </p:cNvPr>
            <p:cNvSpPr/>
            <p:nvPr/>
          </p:nvSpPr>
          <p:spPr>
            <a:xfrm>
              <a:off x="2774581" y="3429000"/>
              <a:ext cx="1921244" cy="153840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45</a:t>
              </a: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A88250-37FC-44E0-BDD1-A37D213BB99F}"/>
              </a:ext>
            </a:extLst>
          </p:cNvPr>
          <p:cNvGrpSpPr/>
          <p:nvPr/>
        </p:nvGrpSpPr>
        <p:grpSpPr>
          <a:xfrm>
            <a:off x="5270615" y="2008025"/>
            <a:ext cx="2322358" cy="3801492"/>
            <a:chOff x="5270615" y="2008025"/>
            <a:chExt cx="2322358" cy="3801492"/>
          </a:xfrm>
        </p:grpSpPr>
        <p:sp>
          <p:nvSpPr>
            <p:cNvPr id="16" name="Half Frame 15">
              <a:extLst>
                <a:ext uri="{FF2B5EF4-FFF2-40B4-BE49-F238E27FC236}">
                  <a16:creationId xmlns:a16="http://schemas.microsoft.com/office/drawing/2014/main" id="{E866AE24-3B5A-4DDF-855F-531AF6F33383}"/>
                </a:ext>
              </a:extLst>
            </p:cNvPr>
            <p:cNvSpPr/>
            <p:nvPr/>
          </p:nvSpPr>
          <p:spPr>
            <a:xfrm rot="19160315">
              <a:off x="5270615" y="3117480"/>
              <a:ext cx="1717360" cy="1692227"/>
            </a:xfrm>
            <a:prstGeom prst="halfFrame">
              <a:avLst>
                <a:gd name="adj1" fmla="val 19733"/>
                <a:gd name="adj2" fmla="val 23733"/>
              </a:avLst>
            </a:prstGeom>
            <a:solidFill>
              <a:srgbClr val="98989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FFC459F-EDC3-4BF4-9FD8-CEDA4E25DE6D}"/>
                </a:ext>
              </a:extLst>
            </p:cNvPr>
            <p:cNvSpPr/>
            <p:nvPr/>
          </p:nvSpPr>
          <p:spPr>
            <a:xfrm>
              <a:off x="5835010" y="2008025"/>
              <a:ext cx="1757963" cy="1523634"/>
            </a:xfrm>
            <a:prstGeom prst="roundRect">
              <a:avLst/>
            </a:prstGeom>
            <a:solidFill>
              <a:srgbClr val="FFF2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D395B18-7D2D-4F51-B125-EA9EDCE96605}"/>
                </a:ext>
              </a:extLst>
            </p:cNvPr>
            <p:cNvSpPr/>
            <p:nvPr/>
          </p:nvSpPr>
          <p:spPr>
            <a:xfrm>
              <a:off x="5835010" y="4285883"/>
              <a:ext cx="1757963" cy="1523634"/>
            </a:xfrm>
            <a:prstGeom prst="roundRect">
              <a:avLst/>
            </a:prstGeom>
            <a:solidFill>
              <a:srgbClr val="FFF2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DDB5C91-1B56-465F-B872-AB9E04EF779C}"/>
              </a:ext>
            </a:extLst>
          </p:cNvPr>
          <p:cNvSpPr txBox="1"/>
          <p:nvPr/>
        </p:nvSpPr>
        <p:spPr>
          <a:xfrm>
            <a:off x="6424012" y="3350318"/>
            <a:ext cx="67839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BFBD5C-1C3E-497F-A305-2478465C7D18}"/>
              </a:ext>
            </a:extLst>
          </p:cNvPr>
          <p:cNvGrpSpPr/>
          <p:nvPr/>
        </p:nvGrpSpPr>
        <p:grpSpPr>
          <a:xfrm>
            <a:off x="10108275" y="4882679"/>
            <a:ext cx="1735939" cy="1735939"/>
            <a:chOff x="8627498" y="3428999"/>
            <a:chExt cx="1735939" cy="17359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E8D2278-B10F-4A46-9499-30C81AEF8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7498" y="3428999"/>
              <a:ext cx="1735939" cy="1735939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6649885-907E-4AD9-847C-040820FB39AE}"/>
                </a:ext>
              </a:extLst>
            </p:cNvPr>
            <p:cNvSpPr/>
            <p:nvPr/>
          </p:nvSpPr>
          <p:spPr>
            <a:xfrm>
              <a:off x="8925043" y="3734438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53BFE1-1598-4418-982A-28A92C513DE2}"/>
              </a:ext>
            </a:extLst>
          </p:cNvPr>
          <p:cNvGrpSpPr/>
          <p:nvPr/>
        </p:nvGrpSpPr>
        <p:grpSpPr>
          <a:xfrm>
            <a:off x="10097261" y="3030104"/>
            <a:ext cx="1757963" cy="1757963"/>
            <a:chOff x="10027672" y="4805955"/>
            <a:chExt cx="1757963" cy="175796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1CA0C2-C5C5-4B8B-B395-8A0CF680B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672" y="4805955"/>
              <a:ext cx="1757963" cy="1757963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15AD074-01CC-4E9E-875F-E39E0DE7EFA4}"/>
                </a:ext>
              </a:extLst>
            </p:cNvPr>
            <p:cNvSpPr/>
            <p:nvPr/>
          </p:nvSpPr>
          <p:spPr>
            <a:xfrm>
              <a:off x="10336229" y="5149177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4BDD82-6DFB-4E39-8896-9D667562EF32}"/>
              </a:ext>
            </a:extLst>
          </p:cNvPr>
          <p:cNvGrpSpPr/>
          <p:nvPr/>
        </p:nvGrpSpPr>
        <p:grpSpPr>
          <a:xfrm>
            <a:off x="10061664" y="1097766"/>
            <a:ext cx="1757963" cy="1757963"/>
            <a:chOff x="9960996" y="1608602"/>
            <a:chExt cx="1757963" cy="175796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1FD3C79-E29F-4C96-8CEE-D1B145DCD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996" y="1608602"/>
              <a:ext cx="1757963" cy="1757963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FA5EE78-131D-430C-9AEA-F5A1EC1B2982}"/>
                </a:ext>
              </a:extLst>
            </p:cNvPr>
            <p:cNvSpPr/>
            <p:nvPr/>
          </p:nvSpPr>
          <p:spPr>
            <a:xfrm>
              <a:off x="10269553" y="1943906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DFD3A07-E2E0-4821-80F3-9D49188334FF}"/>
              </a:ext>
            </a:extLst>
          </p:cNvPr>
          <p:cNvSpPr txBox="1"/>
          <p:nvPr/>
        </p:nvSpPr>
        <p:spPr>
          <a:xfrm>
            <a:off x="10646663" y="3350318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030700-2E5A-454D-AA26-34CE03B61425}"/>
              </a:ext>
            </a:extLst>
          </p:cNvPr>
          <p:cNvSpPr txBox="1"/>
          <p:nvPr/>
        </p:nvSpPr>
        <p:spPr>
          <a:xfrm>
            <a:off x="10611066" y="1422749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364D98-6838-4F84-909E-E66AF3C310D4}"/>
              </a:ext>
            </a:extLst>
          </p:cNvPr>
          <p:cNvSpPr txBox="1"/>
          <p:nvPr/>
        </p:nvSpPr>
        <p:spPr>
          <a:xfrm>
            <a:off x="10666070" y="5206236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E1A05B-2A78-2ED8-F442-DE7973B242F4}"/>
              </a:ext>
            </a:extLst>
          </p:cNvPr>
          <p:cNvSpPr/>
          <p:nvPr/>
        </p:nvSpPr>
        <p:spPr>
          <a:xfrm>
            <a:off x="60975" y="207865"/>
            <a:ext cx="1054316" cy="256262"/>
          </a:xfrm>
          <a:prstGeom prst="rect">
            <a:avLst/>
          </a:prstGeom>
          <a:solidFill>
            <a:srgbClr val="85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6600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8B208E-D019-12A8-2A0D-C365449705B2}"/>
              </a:ext>
            </a:extLst>
          </p:cNvPr>
          <p:cNvSpPr/>
          <p:nvPr/>
        </p:nvSpPr>
        <p:spPr>
          <a:xfrm>
            <a:off x="6263953" y="152173"/>
            <a:ext cx="40270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اختاري الإجابة الصحيحة: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792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34714 0.1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57" y="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9ABB7B-1C82-4A18-8A2E-3A60C439C7AC}"/>
              </a:ext>
            </a:extLst>
          </p:cNvPr>
          <p:cNvSpPr/>
          <p:nvPr/>
        </p:nvSpPr>
        <p:spPr>
          <a:xfrm>
            <a:off x="0" y="3562351"/>
            <a:ext cx="12192000" cy="32956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Cute clouds clipart png 3 » Clipart Station">
            <a:extLst>
              <a:ext uri="{FF2B5EF4-FFF2-40B4-BE49-F238E27FC236}">
                <a16:creationId xmlns:a16="http://schemas.microsoft.com/office/drawing/2014/main" id="{88326967-06AD-4424-AB5D-055FA816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89" y="112952"/>
            <a:ext cx="1226473" cy="73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louds clipart png 3 » Clipart Station">
            <a:extLst>
              <a:ext uri="{FF2B5EF4-FFF2-40B4-BE49-F238E27FC236}">
                <a16:creationId xmlns:a16="http://schemas.microsoft.com/office/drawing/2014/main" id="{8378B05A-2FBA-4331-86B2-144AA367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79" y="151907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clouds clipart png 3 » Clipart Station">
            <a:extLst>
              <a:ext uri="{FF2B5EF4-FFF2-40B4-BE49-F238E27FC236}">
                <a16:creationId xmlns:a16="http://schemas.microsoft.com/office/drawing/2014/main" id="{AC56058D-7A90-47A7-A06D-9CFDB1C0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2" y="363942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C5781A6-DB4B-4B1E-A23F-35887B9D67D0}"/>
              </a:ext>
            </a:extLst>
          </p:cNvPr>
          <p:cNvGrpSpPr/>
          <p:nvPr/>
        </p:nvGrpSpPr>
        <p:grpSpPr>
          <a:xfrm>
            <a:off x="866774" y="212033"/>
            <a:ext cx="4772025" cy="6433933"/>
            <a:chOff x="1323974" y="290715"/>
            <a:chExt cx="4772025" cy="64339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764EA2-449F-4B77-8ACE-41B3846BD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974" y="290715"/>
              <a:ext cx="4772025" cy="643393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13159E-AACA-4078-AEF4-F01355C34281}"/>
                </a:ext>
              </a:extLst>
            </p:cNvPr>
            <p:cNvSpPr/>
            <p:nvPr/>
          </p:nvSpPr>
          <p:spPr>
            <a:xfrm>
              <a:off x="2774581" y="3429000"/>
              <a:ext cx="1921244" cy="153840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49</a:t>
              </a: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A88250-37FC-44E0-BDD1-A37D213BB99F}"/>
              </a:ext>
            </a:extLst>
          </p:cNvPr>
          <p:cNvGrpSpPr/>
          <p:nvPr/>
        </p:nvGrpSpPr>
        <p:grpSpPr>
          <a:xfrm>
            <a:off x="5270615" y="2008025"/>
            <a:ext cx="2322358" cy="3801492"/>
            <a:chOff x="5270615" y="2008025"/>
            <a:chExt cx="2322358" cy="3801492"/>
          </a:xfrm>
        </p:grpSpPr>
        <p:sp>
          <p:nvSpPr>
            <p:cNvPr id="16" name="Half Frame 15">
              <a:extLst>
                <a:ext uri="{FF2B5EF4-FFF2-40B4-BE49-F238E27FC236}">
                  <a16:creationId xmlns:a16="http://schemas.microsoft.com/office/drawing/2014/main" id="{E866AE24-3B5A-4DDF-855F-531AF6F33383}"/>
                </a:ext>
              </a:extLst>
            </p:cNvPr>
            <p:cNvSpPr/>
            <p:nvPr/>
          </p:nvSpPr>
          <p:spPr>
            <a:xfrm rot="19160315">
              <a:off x="5270615" y="3117480"/>
              <a:ext cx="1717360" cy="1692227"/>
            </a:xfrm>
            <a:prstGeom prst="halfFrame">
              <a:avLst>
                <a:gd name="adj1" fmla="val 19733"/>
                <a:gd name="adj2" fmla="val 23733"/>
              </a:avLst>
            </a:prstGeom>
            <a:solidFill>
              <a:srgbClr val="98989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FFC459F-EDC3-4BF4-9FD8-CEDA4E25DE6D}"/>
                </a:ext>
              </a:extLst>
            </p:cNvPr>
            <p:cNvSpPr/>
            <p:nvPr/>
          </p:nvSpPr>
          <p:spPr>
            <a:xfrm>
              <a:off x="5835010" y="2008025"/>
              <a:ext cx="1757963" cy="1523634"/>
            </a:xfrm>
            <a:prstGeom prst="roundRect">
              <a:avLst/>
            </a:prstGeom>
            <a:solidFill>
              <a:srgbClr val="FFF2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D395B18-7D2D-4F51-B125-EA9EDCE96605}"/>
                </a:ext>
              </a:extLst>
            </p:cNvPr>
            <p:cNvSpPr/>
            <p:nvPr/>
          </p:nvSpPr>
          <p:spPr>
            <a:xfrm>
              <a:off x="5835010" y="4285883"/>
              <a:ext cx="1757963" cy="1523634"/>
            </a:xfrm>
            <a:prstGeom prst="roundRect">
              <a:avLst/>
            </a:prstGeom>
            <a:solidFill>
              <a:srgbClr val="FFF2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DDB5C91-1B56-465F-B872-AB9E04EF779C}"/>
              </a:ext>
            </a:extLst>
          </p:cNvPr>
          <p:cNvSpPr txBox="1"/>
          <p:nvPr/>
        </p:nvSpPr>
        <p:spPr>
          <a:xfrm>
            <a:off x="6424012" y="3350318"/>
            <a:ext cx="60625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BFBD5C-1C3E-497F-A305-2478465C7D18}"/>
              </a:ext>
            </a:extLst>
          </p:cNvPr>
          <p:cNvGrpSpPr/>
          <p:nvPr/>
        </p:nvGrpSpPr>
        <p:grpSpPr>
          <a:xfrm>
            <a:off x="10108275" y="4882679"/>
            <a:ext cx="1735939" cy="1735939"/>
            <a:chOff x="8627498" y="3428999"/>
            <a:chExt cx="1735939" cy="17359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E8D2278-B10F-4A46-9499-30C81AEF8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7498" y="3428999"/>
              <a:ext cx="1735939" cy="1735939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6649885-907E-4AD9-847C-040820FB39AE}"/>
                </a:ext>
              </a:extLst>
            </p:cNvPr>
            <p:cNvSpPr/>
            <p:nvPr/>
          </p:nvSpPr>
          <p:spPr>
            <a:xfrm>
              <a:off x="8925043" y="3734438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53BFE1-1598-4418-982A-28A92C513DE2}"/>
              </a:ext>
            </a:extLst>
          </p:cNvPr>
          <p:cNvGrpSpPr/>
          <p:nvPr/>
        </p:nvGrpSpPr>
        <p:grpSpPr>
          <a:xfrm>
            <a:off x="10097261" y="3030104"/>
            <a:ext cx="1757963" cy="1757963"/>
            <a:chOff x="10027672" y="4805955"/>
            <a:chExt cx="1757963" cy="175796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1CA0C2-C5C5-4B8B-B395-8A0CF680B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672" y="4805955"/>
              <a:ext cx="1757963" cy="1757963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15AD074-01CC-4E9E-875F-E39E0DE7EFA4}"/>
                </a:ext>
              </a:extLst>
            </p:cNvPr>
            <p:cNvSpPr/>
            <p:nvPr/>
          </p:nvSpPr>
          <p:spPr>
            <a:xfrm>
              <a:off x="10336229" y="5149177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4BDD82-6DFB-4E39-8896-9D667562EF32}"/>
              </a:ext>
            </a:extLst>
          </p:cNvPr>
          <p:cNvGrpSpPr/>
          <p:nvPr/>
        </p:nvGrpSpPr>
        <p:grpSpPr>
          <a:xfrm>
            <a:off x="10061664" y="1097766"/>
            <a:ext cx="1757963" cy="1757963"/>
            <a:chOff x="9960996" y="1608602"/>
            <a:chExt cx="1757963" cy="175796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1FD3C79-E29F-4C96-8CEE-D1B145DCD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996" y="1608602"/>
              <a:ext cx="1757963" cy="1757963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FA5EE78-131D-430C-9AEA-F5A1EC1B2982}"/>
                </a:ext>
              </a:extLst>
            </p:cNvPr>
            <p:cNvSpPr/>
            <p:nvPr/>
          </p:nvSpPr>
          <p:spPr>
            <a:xfrm>
              <a:off x="10269553" y="1943906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DFD3A07-E2E0-4821-80F3-9D49188334FF}"/>
              </a:ext>
            </a:extLst>
          </p:cNvPr>
          <p:cNvSpPr txBox="1"/>
          <p:nvPr/>
        </p:nvSpPr>
        <p:spPr>
          <a:xfrm>
            <a:off x="10633508" y="5151465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030700-2E5A-454D-AA26-34CE03B61425}"/>
              </a:ext>
            </a:extLst>
          </p:cNvPr>
          <p:cNvSpPr txBox="1"/>
          <p:nvPr/>
        </p:nvSpPr>
        <p:spPr>
          <a:xfrm>
            <a:off x="10689143" y="1419422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364D98-6838-4F84-909E-E66AF3C310D4}"/>
              </a:ext>
            </a:extLst>
          </p:cNvPr>
          <p:cNvSpPr txBox="1"/>
          <p:nvPr/>
        </p:nvSpPr>
        <p:spPr>
          <a:xfrm>
            <a:off x="10633508" y="3366398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18E623-3292-125E-8A7B-7ECC44CECC39}"/>
              </a:ext>
            </a:extLst>
          </p:cNvPr>
          <p:cNvSpPr/>
          <p:nvPr/>
        </p:nvSpPr>
        <p:spPr>
          <a:xfrm>
            <a:off x="60975" y="207865"/>
            <a:ext cx="1054316" cy="256262"/>
          </a:xfrm>
          <a:prstGeom prst="rect">
            <a:avLst/>
          </a:prstGeom>
          <a:solidFill>
            <a:srgbClr val="85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6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DD6AD6-6CA9-8EF3-DCC1-893136BA1703}"/>
              </a:ext>
            </a:extLst>
          </p:cNvPr>
          <p:cNvSpPr/>
          <p:nvPr/>
        </p:nvSpPr>
        <p:spPr>
          <a:xfrm>
            <a:off x="6263953" y="152173"/>
            <a:ext cx="40270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اختاري الإجابة الصحيحة: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727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34701 -0.1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57" y="-5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iagram&#10;&#10;Description automatically generated">
            <a:extLst>
              <a:ext uri="{FF2B5EF4-FFF2-40B4-BE49-F238E27FC236}">
                <a16:creationId xmlns:a16="http://schemas.microsoft.com/office/drawing/2014/main" id="{938B472D-E5AA-C975-E874-D35DED4685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23689" b="23689"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C0595-D036-19AE-5D46-74686F046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29" t="16705" r="29523" b="32230"/>
          <a:stretch/>
        </p:blipFill>
        <p:spPr>
          <a:xfrm>
            <a:off x="2394007" y="2100469"/>
            <a:ext cx="7403986" cy="20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62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E319EDEB-C03A-C453-2706-47DC4C509798}"/>
              </a:ext>
            </a:extLst>
          </p:cNvPr>
          <p:cNvSpPr txBox="1"/>
          <p:nvPr/>
        </p:nvSpPr>
        <p:spPr>
          <a:xfrm>
            <a:off x="477079" y="596347"/>
            <a:ext cx="271669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chemeClr val="accent1"/>
                </a:solidFill>
              </a:rPr>
              <a:t>صفحة 102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E90ED63-4DC6-B52E-7069-887EDC32E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1" b="32947"/>
          <a:stretch/>
        </p:blipFill>
        <p:spPr>
          <a:xfrm>
            <a:off x="270674" y="1702905"/>
            <a:ext cx="11707451" cy="43202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6DDD71-9DF4-B501-81FE-3F5568C323E8}"/>
              </a:ext>
            </a:extLst>
          </p:cNvPr>
          <p:cNvSpPr/>
          <p:nvPr/>
        </p:nvSpPr>
        <p:spPr>
          <a:xfrm>
            <a:off x="3816627" y="4253948"/>
            <a:ext cx="808383" cy="6162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54C07-6D58-06B3-F01D-39E508BACA44}"/>
              </a:ext>
            </a:extLst>
          </p:cNvPr>
          <p:cNvSpPr txBox="1"/>
          <p:nvPr/>
        </p:nvSpPr>
        <p:spPr>
          <a:xfrm>
            <a:off x="10687878" y="4385654"/>
            <a:ext cx="2385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9E176D-E467-57D2-6C6A-826C3A93BC38}"/>
              </a:ext>
            </a:extLst>
          </p:cNvPr>
          <p:cNvSpPr/>
          <p:nvPr/>
        </p:nvSpPr>
        <p:spPr>
          <a:xfrm>
            <a:off x="3402495" y="4101547"/>
            <a:ext cx="8631951" cy="1053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8AF74C-5E0C-A078-0CED-DEC4366C7B7A}"/>
              </a:ext>
            </a:extLst>
          </p:cNvPr>
          <p:cNvSpPr/>
          <p:nvPr/>
        </p:nvSpPr>
        <p:spPr>
          <a:xfrm>
            <a:off x="3902766" y="5258628"/>
            <a:ext cx="894521" cy="6162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66714D-6206-891C-8F0E-BC7DA75C6B7B}"/>
              </a:ext>
            </a:extLst>
          </p:cNvPr>
          <p:cNvSpPr txBox="1"/>
          <p:nvPr/>
        </p:nvSpPr>
        <p:spPr>
          <a:xfrm>
            <a:off x="9866243" y="5411876"/>
            <a:ext cx="2385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69EA7A-9386-6361-F4F8-9206FB1D685B}"/>
              </a:ext>
            </a:extLst>
          </p:cNvPr>
          <p:cNvSpPr/>
          <p:nvPr/>
        </p:nvSpPr>
        <p:spPr>
          <a:xfrm>
            <a:off x="3402495" y="5245126"/>
            <a:ext cx="8631951" cy="1053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529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13" name="Add-in 12" title="PhET Sims - Science / Math">
                <a:extLst>
                  <a:ext uri="{FF2B5EF4-FFF2-40B4-BE49-F238E27FC236}">
                    <a16:creationId xmlns:a16="http://schemas.microsoft.com/office/drawing/2014/main" id="{F0FC2EF1-7E2F-B680-BFF3-65F717D4AA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5537016"/>
                  </p:ext>
                </p:extLst>
              </p:nvPr>
            </p:nvGraphicFramePr>
            <p:xfrm>
              <a:off x="0" y="0"/>
              <a:ext cx="12191999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3" name="Add-in 12" title="PhET Sims - Science / Math">
                <a:extLst>
                  <a:ext uri="{FF2B5EF4-FFF2-40B4-BE49-F238E27FC236}">
                    <a16:creationId xmlns:a16="http://schemas.microsoft.com/office/drawing/2014/main" id="{F0FC2EF1-7E2F-B680-BFF3-65F717D4AA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1999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25769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3.3"/>
</p:tagLst>
</file>

<file path=ppt/theme/theme1.xml><?xml version="1.0" encoding="utf-8"?>
<a:theme xmlns:a="http://schemas.openxmlformats.org/drawingml/2006/main" name="Office Theme">
  <a:themeElements>
    <a:clrScheme name="Custom 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463"/>
      </a:accent1>
      <a:accent2>
        <a:srgbClr val="A8CADC"/>
      </a:accent2>
      <a:accent3>
        <a:srgbClr val="74A9EA"/>
      </a:accent3>
      <a:accent4>
        <a:srgbClr val="04B3C3"/>
      </a:accent4>
      <a:accent5>
        <a:srgbClr val="5F8473"/>
      </a:accent5>
      <a:accent6>
        <a:srgbClr val="D1EF59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care Pitch Deck_TM89652269_Win32_JC_v2" id="{F8764AB5-AEEF-4CC2-ABB0-6738C12D74B7}" vid="{4B84277E-49D1-4747-AC5A-A160BBEACD5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webextensions/webextension1.xml><?xml version="1.0" encoding="utf-8"?>
<we:webextension xmlns:we="http://schemas.microsoft.com/office/webextensions/webextension/2010/11" id="{6FDC1C6A-3A9B-48D7-BCE8-E50782171797}">
  <we:reference id="wa104323558" version="1.0.1.0" store="en-US" storeType="OMEX"/>
  <we:alternateReferences>
    <we:reference id="wa104323558" version="1.0.1.0" store="wa104323558" storeType="OMEX"/>
  </we:alternateReferences>
  <we:properties>
    <we:property name="__labs__" value="{&quot;configuration&quot;:{&quot;appVersion&quot;:{&quot;major&quot;:1,&quot;minor&quot;:1},&quot;components&quot;:[{&quot;type&quot;:&quot;Labs.Components.ActivityComponent&quot;,&quot;name&quot;:&quot;Balancing Act&quot;,&quot;values&quot;:{},&quot;data&quot;:{&quot;id&quot;:&quot;phet-https://phet.colorado.edu/sims/html/balancing-act/latest/balancing-act_en.html&quot;},&quot;secure&quot;:false}],&quot;name&quot;:&quot;Balancing Act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064F8B-46A2-4F22-9203-449568FB58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F4F0A7-9599-4FE3-A548-853A09CF0244}">
  <ds:schemaRefs>
    <ds:schemaRef ds:uri="71af3243-3dd4-4a8d-8c0d-dd76da1f02a5"/>
    <ds:schemaRef ds:uri="http://schemas.microsoft.com/sharepoint/v3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30e9df3-be65-4c73-a93b-d1236ebd677e"/>
    <ds:schemaRef ds:uri="16c05727-aa75-4e4a-9b5f-8a80a116589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984FD82-9185-4244-A7C8-36B2990083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Healthcare pitch deck</Template>
  <TotalTime>224</TotalTime>
  <Words>155</Words>
  <Application>Microsoft Office PowerPoint</Application>
  <PresentationFormat>Widescreen</PresentationFormat>
  <Paragraphs>88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Meiryo</vt:lpstr>
      <vt:lpstr>Arial</vt:lpstr>
      <vt:lpstr>Assaf Font</vt:lpstr>
      <vt:lpstr>Calibri</vt:lpstr>
      <vt:lpstr>Calibri Light</vt:lpstr>
      <vt:lpstr>Gill Sans MT</vt:lpstr>
      <vt:lpstr>HSIshraq-Light</vt:lpstr>
      <vt:lpstr>Sakkal Majalla</vt:lpstr>
      <vt:lpstr>Seaford</vt:lpstr>
      <vt:lpstr>Office Theme</vt:lpstr>
      <vt:lpstr>1_Office Theme</vt:lpstr>
      <vt:lpstr>2_Office Theme</vt:lpstr>
      <vt:lpstr>3_Office Theme</vt:lpstr>
      <vt:lpstr>(2-9): حل المعادلات "الضرب والقسمة" - الحصة الأولى 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التقييم المختصر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(2-9): حل المعادلات - الضرب و القسمة</dc:title>
  <dc:creator>nrmsa 97</dc:creator>
  <cp:lastModifiedBy>نوره راشد محمد علي</cp:lastModifiedBy>
  <cp:revision>16</cp:revision>
  <cp:lastPrinted>2022-10-30T06:34:50Z</cp:lastPrinted>
  <dcterms:created xsi:type="dcterms:W3CDTF">2022-10-29T11:52:33Z</dcterms:created>
  <dcterms:modified xsi:type="dcterms:W3CDTF">2023-06-10T17:18:45Z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